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
  </p:handoutMasterIdLst>
  <p:sldIdLst>
    <p:sldId id="277" r:id="rId2"/>
    <p:sldId id="283" r:id="rId3"/>
    <p:sldId id="284" r:id="rId4"/>
    <p:sldId id="268" r:id="rId5"/>
    <p:sldId id="269" r:id="rId6"/>
    <p:sldId id="270" r:id="rId7"/>
    <p:sldId id="281" r:id="rId8"/>
    <p:sldId id="282" r:id="rId9"/>
    <p:sldId id="280" r:id="rId10"/>
    <p:sldId id="279" r:id="rId11"/>
  </p:sldIdLst>
  <p:sldSz cx="9144000" cy="6858000" type="screen4x3"/>
  <p:notesSz cx="7010400" cy="9296400"/>
  <p:defaultTextStyle>
    <a:defPPr>
      <a:defRPr lang="en-US"/>
    </a:defPPr>
    <a:lvl1pPr algn="l" rtl="0" eaLnBrk="0" fontAlgn="base" hangingPunct="0">
      <a:spcBef>
        <a:spcPct val="0"/>
      </a:spcBef>
      <a:spcAft>
        <a:spcPct val="0"/>
      </a:spcAft>
      <a:defRPr sz="3200" kern="1200">
        <a:solidFill>
          <a:srgbClr val="FF0000"/>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rgbClr val="FF0000"/>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rgbClr val="FF0000"/>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rgbClr val="FF0000"/>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rgbClr val="FF0000"/>
        </a:solidFill>
        <a:latin typeface="Arial" panose="020B0604020202020204" pitchFamily="34" charset="0"/>
        <a:ea typeface="+mn-ea"/>
        <a:cs typeface="+mn-cs"/>
      </a:defRPr>
    </a:lvl5pPr>
    <a:lvl6pPr marL="2286000" algn="l" defTabSz="914400" rtl="0" eaLnBrk="1" latinLnBrk="0" hangingPunct="1">
      <a:defRPr sz="3200" kern="1200">
        <a:solidFill>
          <a:srgbClr val="FF0000"/>
        </a:solidFill>
        <a:latin typeface="Arial" panose="020B0604020202020204" pitchFamily="34" charset="0"/>
        <a:ea typeface="+mn-ea"/>
        <a:cs typeface="+mn-cs"/>
      </a:defRPr>
    </a:lvl6pPr>
    <a:lvl7pPr marL="2743200" algn="l" defTabSz="914400" rtl="0" eaLnBrk="1" latinLnBrk="0" hangingPunct="1">
      <a:defRPr sz="3200" kern="1200">
        <a:solidFill>
          <a:srgbClr val="FF0000"/>
        </a:solidFill>
        <a:latin typeface="Arial" panose="020B0604020202020204" pitchFamily="34" charset="0"/>
        <a:ea typeface="+mn-ea"/>
        <a:cs typeface="+mn-cs"/>
      </a:defRPr>
    </a:lvl7pPr>
    <a:lvl8pPr marL="3200400" algn="l" defTabSz="914400" rtl="0" eaLnBrk="1" latinLnBrk="0" hangingPunct="1">
      <a:defRPr sz="3200" kern="1200">
        <a:solidFill>
          <a:srgbClr val="FF0000"/>
        </a:solidFill>
        <a:latin typeface="Arial" panose="020B0604020202020204" pitchFamily="34" charset="0"/>
        <a:ea typeface="+mn-ea"/>
        <a:cs typeface="+mn-cs"/>
      </a:defRPr>
    </a:lvl8pPr>
    <a:lvl9pPr marL="3657600" algn="l" defTabSz="914400" rtl="0" eaLnBrk="1" latinLnBrk="0" hangingPunct="1">
      <a:defRPr sz="3200" kern="1200">
        <a:solidFill>
          <a:srgbClr val="FF00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5F9D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0" autoAdjust="0"/>
    <p:restoredTop sz="94660"/>
  </p:normalViewPr>
  <p:slideViewPr>
    <p:cSldViewPr>
      <p:cViewPr varScale="1">
        <p:scale>
          <a:sx n="62" d="100"/>
          <a:sy n="62" d="100"/>
        </p:scale>
        <p:origin x="84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0A8AAD-D6C2-4292-98AE-EB9726B36F6C}"/>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a:extLst>
              <a:ext uri="{FF2B5EF4-FFF2-40B4-BE49-F238E27FC236}">
                <a16:creationId xmlns:a16="http://schemas.microsoft.com/office/drawing/2014/main" id="{10CEB15D-3374-4ECB-86E2-CED6EDB373AC}"/>
              </a:ext>
            </a:extLst>
          </p:cNvPr>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a:defRPr sz="1200" smtClean="0"/>
            </a:lvl1pPr>
          </a:lstStyle>
          <a:p>
            <a:pPr>
              <a:defRPr/>
            </a:pPr>
            <a:fld id="{D87E232A-1AF1-40E0-B64E-1C21CC7619AB}" type="datetimeFigureOut">
              <a:rPr lang="en-US"/>
              <a:pPr>
                <a:defRPr/>
              </a:pPr>
              <a:t>11/21/2021</a:t>
            </a:fld>
            <a:endParaRPr lang="en-US"/>
          </a:p>
        </p:txBody>
      </p:sp>
      <p:sp>
        <p:nvSpPr>
          <p:cNvPr id="4" name="Footer Placeholder 3">
            <a:extLst>
              <a:ext uri="{FF2B5EF4-FFF2-40B4-BE49-F238E27FC236}">
                <a16:creationId xmlns:a16="http://schemas.microsoft.com/office/drawing/2014/main" id="{1B99BDC3-87D2-4E1F-8234-CBF02D917056}"/>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a:defRPr sz="1200" smtClean="0"/>
            </a:lvl1pPr>
          </a:lstStyle>
          <a:p>
            <a:pPr>
              <a:defRPr/>
            </a:pPr>
            <a:endParaRPr lang="en-US"/>
          </a:p>
        </p:txBody>
      </p:sp>
      <p:sp>
        <p:nvSpPr>
          <p:cNvPr id="5" name="Slide Number Placeholder 4">
            <a:extLst>
              <a:ext uri="{FF2B5EF4-FFF2-40B4-BE49-F238E27FC236}">
                <a16:creationId xmlns:a16="http://schemas.microsoft.com/office/drawing/2014/main" id="{8CC50CC1-8B14-4595-972A-FFB767A0124F}"/>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6DA47A9-79CC-45C2-8B69-411F036C1FF7}"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B66540-F165-406E-8528-AEF2EC40C6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B2FCF0-5A57-42E3-AB29-1DA26BCD6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C22AA1-A601-4425-8E4A-A4C669ECA07A}"/>
              </a:ext>
            </a:extLst>
          </p:cNvPr>
          <p:cNvSpPr>
            <a:spLocks noGrp="1" noChangeArrowheads="1"/>
          </p:cNvSpPr>
          <p:nvPr>
            <p:ph type="sldNum" sz="quarter" idx="12"/>
          </p:nvPr>
        </p:nvSpPr>
        <p:spPr>
          <a:ln/>
        </p:spPr>
        <p:txBody>
          <a:bodyPr/>
          <a:lstStyle>
            <a:lvl1pPr>
              <a:defRPr/>
            </a:lvl1pPr>
          </a:lstStyle>
          <a:p>
            <a:fld id="{D1258D35-4B71-4FCC-93E0-09100C320EF1}" type="slidenum">
              <a:rPr lang="en-US" altLang="en-US"/>
              <a:pPr/>
              <a:t>‹#›</a:t>
            </a:fld>
            <a:endParaRPr lang="en-US" altLang="en-US"/>
          </a:p>
        </p:txBody>
      </p:sp>
    </p:spTree>
    <p:extLst>
      <p:ext uri="{BB962C8B-B14F-4D97-AF65-F5344CB8AC3E}">
        <p14:creationId xmlns:p14="http://schemas.microsoft.com/office/powerpoint/2010/main" val="74309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A38081-0550-4957-98BC-065496DB44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53B68-FD43-46EA-AE2B-A7377E933E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4033AE-4EE8-40B1-B06B-DFD682F0CF2D}"/>
              </a:ext>
            </a:extLst>
          </p:cNvPr>
          <p:cNvSpPr>
            <a:spLocks noGrp="1" noChangeArrowheads="1"/>
          </p:cNvSpPr>
          <p:nvPr>
            <p:ph type="sldNum" sz="quarter" idx="12"/>
          </p:nvPr>
        </p:nvSpPr>
        <p:spPr>
          <a:ln/>
        </p:spPr>
        <p:txBody>
          <a:bodyPr/>
          <a:lstStyle>
            <a:lvl1pPr>
              <a:defRPr/>
            </a:lvl1pPr>
          </a:lstStyle>
          <a:p>
            <a:fld id="{F51DBE6A-C956-445E-B520-62D5A7A36FFA}" type="slidenum">
              <a:rPr lang="en-US" altLang="en-US"/>
              <a:pPr/>
              <a:t>‹#›</a:t>
            </a:fld>
            <a:endParaRPr lang="en-US" altLang="en-US"/>
          </a:p>
        </p:txBody>
      </p:sp>
    </p:spTree>
    <p:extLst>
      <p:ext uri="{BB962C8B-B14F-4D97-AF65-F5344CB8AC3E}">
        <p14:creationId xmlns:p14="http://schemas.microsoft.com/office/powerpoint/2010/main" val="372577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51AED6-2B6E-4A86-8966-262D6638A2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4CBA4B-7EEC-4774-A75C-CA0723CB85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FF0CD0-CA8B-4945-BD78-72EE731EE384}"/>
              </a:ext>
            </a:extLst>
          </p:cNvPr>
          <p:cNvSpPr>
            <a:spLocks noGrp="1" noChangeArrowheads="1"/>
          </p:cNvSpPr>
          <p:nvPr>
            <p:ph type="sldNum" sz="quarter" idx="12"/>
          </p:nvPr>
        </p:nvSpPr>
        <p:spPr>
          <a:ln/>
        </p:spPr>
        <p:txBody>
          <a:bodyPr/>
          <a:lstStyle>
            <a:lvl1pPr>
              <a:defRPr/>
            </a:lvl1pPr>
          </a:lstStyle>
          <a:p>
            <a:fld id="{C420C3AD-6ECA-4EA6-B69D-5620039E0FCA}" type="slidenum">
              <a:rPr lang="en-US" altLang="en-US"/>
              <a:pPr/>
              <a:t>‹#›</a:t>
            </a:fld>
            <a:endParaRPr lang="en-US" altLang="en-US"/>
          </a:p>
        </p:txBody>
      </p:sp>
    </p:spTree>
    <p:extLst>
      <p:ext uri="{BB962C8B-B14F-4D97-AF65-F5344CB8AC3E}">
        <p14:creationId xmlns:p14="http://schemas.microsoft.com/office/powerpoint/2010/main" val="344681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4C5410-AB65-43D2-949E-2EAE4F87A0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D137-2F78-4845-A060-C5BF9E8D9F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CCA96E-736D-4915-9715-32852F25CBC1}"/>
              </a:ext>
            </a:extLst>
          </p:cNvPr>
          <p:cNvSpPr>
            <a:spLocks noGrp="1" noChangeArrowheads="1"/>
          </p:cNvSpPr>
          <p:nvPr>
            <p:ph type="sldNum" sz="quarter" idx="12"/>
          </p:nvPr>
        </p:nvSpPr>
        <p:spPr>
          <a:ln/>
        </p:spPr>
        <p:txBody>
          <a:bodyPr/>
          <a:lstStyle>
            <a:lvl1pPr>
              <a:defRPr/>
            </a:lvl1pPr>
          </a:lstStyle>
          <a:p>
            <a:fld id="{D06AB9F8-095C-4CBC-95E0-2F3044519936}" type="slidenum">
              <a:rPr lang="en-US" altLang="en-US"/>
              <a:pPr/>
              <a:t>‹#›</a:t>
            </a:fld>
            <a:endParaRPr lang="en-US" altLang="en-US"/>
          </a:p>
        </p:txBody>
      </p:sp>
    </p:spTree>
    <p:extLst>
      <p:ext uri="{BB962C8B-B14F-4D97-AF65-F5344CB8AC3E}">
        <p14:creationId xmlns:p14="http://schemas.microsoft.com/office/powerpoint/2010/main" val="21639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9189D0-1EB0-4F68-9ED9-E53FAF5663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7DF503-5E2C-40AB-85E3-D200C7791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AF9CF5-42AD-461F-97F5-CC87F1BC6C26}"/>
              </a:ext>
            </a:extLst>
          </p:cNvPr>
          <p:cNvSpPr>
            <a:spLocks noGrp="1" noChangeArrowheads="1"/>
          </p:cNvSpPr>
          <p:nvPr>
            <p:ph type="sldNum" sz="quarter" idx="12"/>
          </p:nvPr>
        </p:nvSpPr>
        <p:spPr>
          <a:ln/>
        </p:spPr>
        <p:txBody>
          <a:bodyPr/>
          <a:lstStyle>
            <a:lvl1pPr>
              <a:defRPr/>
            </a:lvl1pPr>
          </a:lstStyle>
          <a:p>
            <a:fld id="{12B83CD7-622B-4C3E-83A6-4A4BB1714A9F}" type="slidenum">
              <a:rPr lang="en-US" altLang="en-US"/>
              <a:pPr/>
              <a:t>‹#›</a:t>
            </a:fld>
            <a:endParaRPr lang="en-US" altLang="en-US"/>
          </a:p>
        </p:txBody>
      </p:sp>
    </p:spTree>
    <p:extLst>
      <p:ext uri="{BB962C8B-B14F-4D97-AF65-F5344CB8AC3E}">
        <p14:creationId xmlns:p14="http://schemas.microsoft.com/office/powerpoint/2010/main" val="2546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5367B9-DFDA-4688-91C2-A3AE58DA43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AB86A5-34B2-496B-A173-DF0C3D39E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781A47-4480-48BC-8DD6-513619FBFC87}"/>
              </a:ext>
            </a:extLst>
          </p:cNvPr>
          <p:cNvSpPr>
            <a:spLocks noGrp="1" noChangeArrowheads="1"/>
          </p:cNvSpPr>
          <p:nvPr>
            <p:ph type="sldNum" sz="quarter" idx="12"/>
          </p:nvPr>
        </p:nvSpPr>
        <p:spPr>
          <a:ln/>
        </p:spPr>
        <p:txBody>
          <a:bodyPr/>
          <a:lstStyle>
            <a:lvl1pPr>
              <a:defRPr/>
            </a:lvl1pPr>
          </a:lstStyle>
          <a:p>
            <a:fld id="{5E71A715-835E-4179-8D97-563488FD26E6}" type="slidenum">
              <a:rPr lang="en-US" altLang="en-US"/>
              <a:pPr/>
              <a:t>‹#›</a:t>
            </a:fld>
            <a:endParaRPr lang="en-US" altLang="en-US"/>
          </a:p>
        </p:txBody>
      </p:sp>
    </p:spTree>
    <p:extLst>
      <p:ext uri="{BB962C8B-B14F-4D97-AF65-F5344CB8AC3E}">
        <p14:creationId xmlns:p14="http://schemas.microsoft.com/office/powerpoint/2010/main" val="616775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A5E27E-481E-490A-AB5D-7739E7FDAE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E9FA75-41F7-41CC-9CB8-A9B07DD5F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5DE637C-A266-4DAF-88E2-4FB1008C2D65}"/>
              </a:ext>
            </a:extLst>
          </p:cNvPr>
          <p:cNvSpPr>
            <a:spLocks noGrp="1" noChangeArrowheads="1"/>
          </p:cNvSpPr>
          <p:nvPr>
            <p:ph type="sldNum" sz="quarter" idx="12"/>
          </p:nvPr>
        </p:nvSpPr>
        <p:spPr>
          <a:ln/>
        </p:spPr>
        <p:txBody>
          <a:bodyPr/>
          <a:lstStyle>
            <a:lvl1pPr>
              <a:defRPr/>
            </a:lvl1pPr>
          </a:lstStyle>
          <a:p>
            <a:fld id="{DD81D353-7810-44AD-8AEB-0E38773A0E1A}" type="slidenum">
              <a:rPr lang="en-US" altLang="en-US"/>
              <a:pPr/>
              <a:t>‹#›</a:t>
            </a:fld>
            <a:endParaRPr lang="en-US" altLang="en-US"/>
          </a:p>
        </p:txBody>
      </p:sp>
    </p:spTree>
    <p:extLst>
      <p:ext uri="{BB962C8B-B14F-4D97-AF65-F5344CB8AC3E}">
        <p14:creationId xmlns:p14="http://schemas.microsoft.com/office/powerpoint/2010/main" val="3920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CEF4D8-0852-4293-B6CB-A90DD58DB3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294738-E8EB-49B1-A8B4-D8DC6DDD7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7E01A6-0252-4824-BE27-004344920526}"/>
              </a:ext>
            </a:extLst>
          </p:cNvPr>
          <p:cNvSpPr>
            <a:spLocks noGrp="1" noChangeArrowheads="1"/>
          </p:cNvSpPr>
          <p:nvPr>
            <p:ph type="sldNum" sz="quarter" idx="12"/>
          </p:nvPr>
        </p:nvSpPr>
        <p:spPr>
          <a:ln/>
        </p:spPr>
        <p:txBody>
          <a:bodyPr/>
          <a:lstStyle>
            <a:lvl1pPr>
              <a:defRPr/>
            </a:lvl1pPr>
          </a:lstStyle>
          <a:p>
            <a:fld id="{362FE4E0-6821-46DF-9A89-ABFF90A8082E}" type="slidenum">
              <a:rPr lang="en-US" altLang="en-US"/>
              <a:pPr/>
              <a:t>‹#›</a:t>
            </a:fld>
            <a:endParaRPr lang="en-US" altLang="en-US"/>
          </a:p>
        </p:txBody>
      </p:sp>
    </p:spTree>
    <p:extLst>
      <p:ext uri="{BB962C8B-B14F-4D97-AF65-F5344CB8AC3E}">
        <p14:creationId xmlns:p14="http://schemas.microsoft.com/office/powerpoint/2010/main" val="170479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8685BA-78C1-489F-953F-FC3610CC63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095C45-F85B-4A0F-95DD-EAAE0570B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106BF8-C532-460B-A285-3CF55B621911}"/>
              </a:ext>
            </a:extLst>
          </p:cNvPr>
          <p:cNvSpPr>
            <a:spLocks noGrp="1" noChangeArrowheads="1"/>
          </p:cNvSpPr>
          <p:nvPr>
            <p:ph type="sldNum" sz="quarter" idx="12"/>
          </p:nvPr>
        </p:nvSpPr>
        <p:spPr>
          <a:ln/>
        </p:spPr>
        <p:txBody>
          <a:bodyPr/>
          <a:lstStyle>
            <a:lvl1pPr>
              <a:defRPr/>
            </a:lvl1pPr>
          </a:lstStyle>
          <a:p>
            <a:fld id="{829F803C-B59A-4454-BCAD-A90A6FCEDEFD}" type="slidenum">
              <a:rPr lang="en-US" altLang="en-US"/>
              <a:pPr/>
              <a:t>‹#›</a:t>
            </a:fld>
            <a:endParaRPr lang="en-US" altLang="en-US"/>
          </a:p>
        </p:txBody>
      </p:sp>
    </p:spTree>
    <p:extLst>
      <p:ext uri="{BB962C8B-B14F-4D97-AF65-F5344CB8AC3E}">
        <p14:creationId xmlns:p14="http://schemas.microsoft.com/office/powerpoint/2010/main" val="426686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407DC5-3715-40AE-9BEA-FDB1889E7D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98C6AE-7BC5-443A-AFC1-807671D4BA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EC03B4-D50F-4A77-89BC-50EEB921482A}"/>
              </a:ext>
            </a:extLst>
          </p:cNvPr>
          <p:cNvSpPr>
            <a:spLocks noGrp="1" noChangeArrowheads="1"/>
          </p:cNvSpPr>
          <p:nvPr>
            <p:ph type="sldNum" sz="quarter" idx="12"/>
          </p:nvPr>
        </p:nvSpPr>
        <p:spPr>
          <a:ln/>
        </p:spPr>
        <p:txBody>
          <a:bodyPr/>
          <a:lstStyle>
            <a:lvl1pPr>
              <a:defRPr/>
            </a:lvl1pPr>
          </a:lstStyle>
          <a:p>
            <a:fld id="{EE6504E1-48EF-4BDA-AE97-322210B38FE7}" type="slidenum">
              <a:rPr lang="en-US" altLang="en-US"/>
              <a:pPr/>
              <a:t>‹#›</a:t>
            </a:fld>
            <a:endParaRPr lang="en-US" altLang="en-US"/>
          </a:p>
        </p:txBody>
      </p:sp>
    </p:spTree>
    <p:extLst>
      <p:ext uri="{BB962C8B-B14F-4D97-AF65-F5344CB8AC3E}">
        <p14:creationId xmlns:p14="http://schemas.microsoft.com/office/powerpoint/2010/main" val="2388019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4E6229-5837-42E8-9A6B-F85FBF9B86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0C370-0253-4192-8333-E3ED47AFD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DB0310-D298-40D8-AEBE-4768BF494827}"/>
              </a:ext>
            </a:extLst>
          </p:cNvPr>
          <p:cNvSpPr>
            <a:spLocks noGrp="1" noChangeArrowheads="1"/>
          </p:cNvSpPr>
          <p:nvPr>
            <p:ph type="sldNum" sz="quarter" idx="12"/>
          </p:nvPr>
        </p:nvSpPr>
        <p:spPr>
          <a:ln/>
        </p:spPr>
        <p:txBody>
          <a:bodyPr/>
          <a:lstStyle>
            <a:lvl1pPr>
              <a:defRPr/>
            </a:lvl1pPr>
          </a:lstStyle>
          <a:p>
            <a:fld id="{ED957434-26B8-4E99-BBDD-EFC7688B4D7D}" type="slidenum">
              <a:rPr lang="en-US" altLang="en-US"/>
              <a:pPr/>
              <a:t>‹#›</a:t>
            </a:fld>
            <a:endParaRPr lang="en-US" altLang="en-US"/>
          </a:p>
        </p:txBody>
      </p:sp>
    </p:spTree>
    <p:extLst>
      <p:ext uri="{BB962C8B-B14F-4D97-AF65-F5344CB8AC3E}">
        <p14:creationId xmlns:p14="http://schemas.microsoft.com/office/powerpoint/2010/main" val="184506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30E24D-B282-4340-A5C3-0A981865D88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7A1A915-D1AE-47CB-A364-7D635340F5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74D6F91-55CE-4207-B77F-076F7AADCB6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64735AC0-E286-4712-847A-A63D2E09C9B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584EE663-2436-457E-8C50-C40F42C91AB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0B6820-3BF0-4234-B087-24BCDFC64B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C:\Users\ASUS\Downloads\TienghatbanbeminhLeHoangMinh-Th_gg54%20(mp3cut.net).mp3" TargetMode="External"/><Relationship Id="rId7" Type="http://schemas.openxmlformats.org/officeDocument/2006/relationships/image" Target="../media/image2.png"/><Relationship Id="rId2" Type="http://schemas.microsoft.com/office/2007/relationships/media" Target="file:///C:\Users\ASUS\Downloads\TienghatbanbeminhLeHoangMinh-Th_gg54%20(mp3cut.net).mp3" TargetMode="Externa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2.m4a"/><Relationship Id="rId4" Type="http://schemas.microsoft.com/office/2007/relationships/media" Target="../media/media2.m4a"/></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3075" name="WordArt 24">
            <a:extLst>
              <a:ext uri="{FF2B5EF4-FFF2-40B4-BE49-F238E27FC236}">
                <a16:creationId xmlns:a16="http://schemas.microsoft.com/office/drawing/2014/main" id="{4EC3582B-6183-4BF4-A641-B1E6AC5AEB08}"/>
              </a:ext>
            </a:extLst>
          </p:cNvPr>
          <p:cNvSpPr>
            <a:spLocks noChangeArrowheads="1" noChangeShapeType="1" noTextEdit="1"/>
          </p:cNvSpPr>
          <p:nvPr/>
        </p:nvSpPr>
        <p:spPr bwMode="auto">
          <a:xfrm>
            <a:off x="577850" y="3200400"/>
            <a:ext cx="8070850" cy="2238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effectLst>
                  <a:outerShdw dist="38100" dir="2700000" algn="tl" rotWithShape="0">
                    <a:srgbClr val="C0C0C0"/>
                  </a:outerShdw>
                </a:effectLst>
                <a:latin typeface="Times New Roman" panose="02020603050405020304" pitchFamily="18" charset="0"/>
                <a:cs typeface="Times New Roman" panose="02020603050405020304" pitchFamily="18" charset="0"/>
              </a:rPr>
              <a:t>GIỚI THIỆU NHÂN NHẨM</a:t>
            </a:r>
          </a:p>
          <a:p>
            <a:pPr algn="ctr"/>
            <a:r>
              <a:rPr lang="en-US" sz="3600" b="1" kern="10">
                <a:effectLst>
                  <a:outerShdw dist="38100" dir="2700000" algn="tl" rotWithShape="0">
                    <a:srgbClr val="C0C0C0"/>
                  </a:outerShdw>
                </a:effectLst>
                <a:latin typeface="Times New Roman" panose="02020603050405020304" pitchFamily="18" charset="0"/>
                <a:cs typeface="Times New Roman" panose="02020603050405020304" pitchFamily="18" charset="0"/>
              </a:rPr>
              <a:t>SỐ CÓ HAI CHỮ SỐ VỚI 11</a:t>
            </a:r>
          </a:p>
        </p:txBody>
      </p:sp>
      <p:sp>
        <p:nvSpPr>
          <p:cNvPr id="3076" name="WordArt 15">
            <a:extLst>
              <a:ext uri="{FF2B5EF4-FFF2-40B4-BE49-F238E27FC236}">
                <a16:creationId xmlns:a16="http://schemas.microsoft.com/office/drawing/2014/main" id="{901237BB-97FF-4481-84A8-EC0F478A8BF9}"/>
              </a:ext>
            </a:extLst>
          </p:cNvPr>
          <p:cNvSpPr>
            <a:spLocks noChangeArrowheads="1" noChangeShapeType="1" noTextEdit="1"/>
          </p:cNvSpPr>
          <p:nvPr/>
        </p:nvSpPr>
        <p:spPr bwMode="auto">
          <a:xfrm>
            <a:off x="1431925" y="419100"/>
            <a:ext cx="6753225" cy="33813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ỦY BAN NHÂN DÂN QUẬN PHÚ NHUẬN </a:t>
            </a:r>
          </a:p>
        </p:txBody>
      </p:sp>
      <p:sp>
        <p:nvSpPr>
          <p:cNvPr id="3077" name="WordArt 15">
            <a:extLst>
              <a:ext uri="{FF2B5EF4-FFF2-40B4-BE49-F238E27FC236}">
                <a16:creationId xmlns:a16="http://schemas.microsoft.com/office/drawing/2014/main" id="{C1E50DB7-987A-46BB-8FBE-CFDA9871F5EB}"/>
              </a:ext>
            </a:extLst>
          </p:cNvPr>
          <p:cNvSpPr>
            <a:spLocks noChangeArrowheads="1" noChangeShapeType="1" noTextEdit="1"/>
          </p:cNvSpPr>
          <p:nvPr/>
        </p:nvSpPr>
        <p:spPr bwMode="auto">
          <a:xfrm>
            <a:off x="1357313" y="995363"/>
            <a:ext cx="6753225" cy="676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b="1" kern="10">
                <a:solidFill>
                  <a:srgbClr val="000000"/>
                </a:solidFill>
                <a:latin typeface="Times New Roman" panose="02020603050405020304" pitchFamily="18" charset="0"/>
                <a:cs typeface="Times New Roman" panose="02020603050405020304" pitchFamily="18" charset="0"/>
              </a:rPr>
              <a:t>TRƯỜNG TIỂU HỌC NGUYỄN ĐÌNH CHÍNH </a:t>
            </a:r>
            <a:endParaRPr lang="en-US" sz="3600" b="1" kern="10">
              <a:solidFill>
                <a:srgbClr val="000000"/>
              </a:solidFill>
              <a:latin typeface="Times New Roman" panose="02020603050405020304" pitchFamily="18" charset="0"/>
              <a:cs typeface="Times New Roman" panose="02020603050405020304" pitchFamily="18" charset="0"/>
            </a:endParaRPr>
          </a:p>
        </p:txBody>
      </p:sp>
      <p:sp>
        <p:nvSpPr>
          <p:cNvPr id="3078" name="WordArt 10">
            <a:extLst>
              <a:ext uri="{FF2B5EF4-FFF2-40B4-BE49-F238E27FC236}">
                <a16:creationId xmlns:a16="http://schemas.microsoft.com/office/drawing/2014/main" id="{63172585-B88A-4EDD-A8B0-769EC8F9F3FD}"/>
              </a:ext>
            </a:extLst>
          </p:cNvPr>
          <p:cNvSpPr>
            <a:spLocks noChangeArrowheads="1" noChangeShapeType="1" noTextEdit="1"/>
          </p:cNvSpPr>
          <p:nvPr/>
        </p:nvSpPr>
        <p:spPr bwMode="auto">
          <a:xfrm>
            <a:off x="3052763" y="1828800"/>
            <a:ext cx="3362325" cy="914400"/>
          </a:xfrm>
          <a:prstGeom prst="rect">
            <a:avLst/>
          </a:prstGeom>
        </p:spPr>
        <p:txBody>
          <a:bodyPr wrap="none" fromWordArt="1">
            <a:prstTxWarp prst="textPlain">
              <a:avLst>
                <a:gd name="adj" fmla="val 50000"/>
              </a:avLst>
            </a:prstTxWarp>
          </a:bodyPr>
          <a:lstStyle/>
          <a:p>
            <a:pPr algn="ctr"/>
            <a:r>
              <a:rPr lang="en-US" sz="3600" b="1" kern="10">
                <a:ln w="9525">
                  <a:solidFill>
                    <a:srgbClr val="0000FF"/>
                  </a:solidFill>
                  <a:round/>
                  <a:headEnd/>
                  <a:tailEnd/>
                </a:ln>
                <a:solidFill>
                  <a:srgbClr val="000000"/>
                </a:solidFill>
                <a:latin typeface="Times New Roman" panose="02020603050405020304" pitchFamily="18" charset="0"/>
                <a:cs typeface="Times New Roman" panose="02020603050405020304" pitchFamily="18" charset="0"/>
              </a:rPr>
              <a:t>TOÁN LỚP 4</a:t>
            </a:r>
          </a:p>
        </p:txBody>
      </p:sp>
      <p:pic>
        <p:nvPicPr>
          <p:cNvPr id="7" name="Audio 6">
            <a:hlinkClick r:id="" action="ppaction://media"/>
            <a:extLst>
              <a:ext uri="{FF2B5EF4-FFF2-40B4-BE49-F238E27FC236}">
                <a16:creationId xmlns:a16="http://schemas.microsoft.com/office/drawing/2014/main" id="{82B3060C-800D-43C4-B9A4-B41E04B772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45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pic>
        <p:nvPicPr>
          <p:cNvPr id="12290" name="Picture 9" descr="Misc-02-june">
            <a:extLst>
              <a:ext uri="{FF2B5EF4-FFF2-40B4-BE49-F238E27FC236}">
                <a16:creationId xmlns:a16="http://schemas.microsoft.com/office/drawing/2014/main" id="{046E5AA4-C2AD-4E5C-A60F-F806E590AED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67363" y="3271837"/>
            <a:ext cx="6858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0" descr="Misc-02-june">
            <a:extLst>
              <a:ext uri="{FF2B5EF4-FFF2-40B4-BE49-F238E27FC236}">
                <a16:creationId xmlns:a16="http://schemas.microsoft.com/office/drawing/2014/main" id="{812E2E8C-4D58-40F9-96FE-1324E5971F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238500" y="32385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1" descr="Misc-02-june">
            <a:extLst>
              <a:ext uri="{FF2B5EF4-FFF2-40B4-BE49-F238E27FC236}">
                <a16:creationId xmlns:a16="http://schemas.microsoft.com/office/drawing/2014/main" id="{F5AA8050-A38A-4A60-9EE1-E18E3276A1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2" descr="Misc-02-june">
            <a:extLst>
              <a:ext uri="{FF2B5EF4-FFF2-40B4-BE49-F238E27FC236}">
                <a16:creationId xmlns:a16="http://schemas.microsoft.com/office/drawing/2014/main" id="{868CEF41-CBDF-41EC-9579-5B4CE1BC479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32-Point Star 2">
            <a:extLst>
              <a:ext uri="{FF2B5EF4-FFF2-40B4-BE49-F238E27FC236}">
                <a16:creationId xmlns:a16="http://schemas.microsoft.com/office/drawing/2014/main" id="{B3E3EB63-5B5E-4491-80A1-A229DD888BAF}"/>
              </a:ext>
            </a:extLst>
          </p:cNvPr>
          <p:cNvSpPr/>
          <p:nvPr/>
        </p:nvSpPr>
        <p:spPr>
          <a:xfrm>
            <a:off x="315913" y="1049338"/>
            <a:ext cx="8001000" cy="4557712"/>
          </a:xfrm>
          <a:prstGeom prst="star3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5" name="Text Box 21">
            <a:extLst>
              <a:ext uri="{FF2B5EF4-FFF2-40B4-BE49-F238E27FC236}">
                <a16:creationId xmlns:a16="http://schemas.microsoft.com/office/drawing/2014/main" id="{1A2F329F-33C1-4955-8A89-6A9CFA3207CC}"/>
              </a:ext>
            </a:extLst>
          </p:cNvPr>
          <p:cNvSpPr txBox="1">
            <a:spLocks noChangeArrowheads="1"/>
          </p:cNvSpPr>
          <p:nvPr/>
        </p:nvSpPr>
        <p:spPr bwMode="auto">
          <a:xfrm>
            <a:off x="1295400" y="2362200"/>
            <a:ext cx="6096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600">
                <a:solidFill>
                  <a:srgbClr val="FFFF00"/>
                </a:solidFill>
              </a:rPr>
              <a:t>Chào tạm biệt các em !</a:t>
            </a:r>
          </a:p>
        </p:txBody>
      </p:sp>
      <p:pic>
        <p:nvPicPr>
          <p:cNvPr id="4" name="Audio 3">
            <a:hlinkClick r:id="" action="ppaction://media"/>
            <a:extLst>
              <a:ext uri="{FF2B5EF4-FFF2-40B4-BE49-F238E27FC236}">
                <a16:creationId xmlns:a16="http://schemas.microsoft.com/office/drawing/2014/main" id="{AC04DB23-C451-42AD-82BA-C38AB59BB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C2C92B24-9DD0-417B-9C82-EBC42F91BD6F}"/>
              </a:ext>
            </a:extLst>
          </p:cNvPr>
          <p:cNvSpPr txBox="1">
            <a:spLocks noChangeArrowheads="1"/>
          </p:cNvSpPr>
          <p:nvPr/>
        </p:nvSpPr>
        <p:spPr bwMode="auto">
          <a:xfrm>
            <a:off x="1485900" y="263525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Khởi động: Hát bài “Tiếng hát bạn bè mình”</a:t>
            </a:r>
            <a:endParaRPr lang="vi-VN" altLang="en-US" sz="2400" b="1">
              <a:latin typeface="Times New Roman" panose="02020603050405020304" pitchFamily="18" charset="0"/>
              <a:cs typeface="Times New Roman" panose="02020603050405020304" pitchFamily="18" charset="0"/>
            </a:endParaRPr>
          </a:p>
        </p:txBody>
      </p:sp>
      <p:sp>
        <p:nvSpPr>
          <p:cNvPr id="5124" name="TextBox 3">
            <a:extLst>
              <a:ext uri="{FF2B5EF4-FFF2-40B4-BE49-F238E27FC236}">
                <a16:creationId xmlns:a16="http://schemas.microsoft.com/office/drawing/2014/main" id="{4B182B73-AA00-4BA4-B37C-98CF6703D9EB}"/>
              </a:ext>
            </a:extLst>
          </p:cNvPr>
          <p:cNvSpPr txBox="1">
            <a:spLocks noChangeArrowheads="1"/>
          </p:cNvSpPr>
          <p:nvPr/>
        </p:nvSpPr>
        <p:spPr bwMode="auto">
          <a:xfrm>
            <a:off x="1485900" y="1552575"/>
            <a:ext cx="4695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700" b="1">
                <a:latin typeface="Times New Roman" panose="02020603050405020304" pitchFamily="18" charset="0"/>
                <a:cs typeface="Times New Roman" panose="02020603050405020304" pitchFamily="18" charset="0"/>
              </a:rPr>
              <a:t>Giấy nháp, bút</a:t>
            </a:r>
          </a:p>
          <a:p>
            <a:pPr eaLnBrk="1" hangingPunct="1">
              <a:spcBef>
                <a:spcPct val="0"/>
              </a:spcBef>
              <a:buFontTx/>
              <a:buChar char="-"/>
            </a:pPr>
            <a:r>
              <a:rPr lang="en-US" altLang="en-US" sz="2700" b="1">
                <a:latin typeface="Times New Roman" panose="02020603050405020304" pitchFamily="18" charset="0"/>
                <a:cs typeface="Times New Roman" panose="02020603050405020304" pitchFamily="18" charset="0"/>
              </a:rPr>
              <a:t>Sách toán, vở bài tập toán </a:t>
            </a:r>
          </a:p>
        </p:txBody>
      </p:sp>
      <p:sp>
        <p:nvSpPr>
          <p:cNvPr id="5125" name="TextBox 4">
            <a:extLst>
              <a:ext uri="{FF2B5EF4-FFF2-40B4-BE49-F238E27FC236}">
                <a16:creationId xmlns:a16="http://schemas.microsoft.com/office/drawing/2014/main" id="{CEEDC091-F7D0-44D7-8A43-FFDD6512994C}"/>
              </a:ext>
            </a:extLst>
          </p:cNvPr>
          <p:cNvSpPr txBox="1">
            <a:spLocks noChangeArrowheads="1"/>
          </p:cNvSpPr>
          <p:nvPr/>
        </p:nvSpPr>
        <p:spPr bwMode="auto">
          <a:xfrm>
            <a:off x="1485900" y="1068388"/>
            <a:ext cx="16748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a:latin typeface="Times New Roman" panose="02020603050405020304" pitchFamily="18" charset="0"/>
                <a:cs typeface="Times New Roman" panose="02020603050405020304" pitchFamily="18" charset="0"/>
              </a:rPr>
              <a:t>Chuẩn bị:</a:t>
            </a:r>
            <a:endParaRPr lang="vi-VN" altLang="en-US" sz="2700" b="1">
              <a:latin typeface="Times New Roman" panose="02020603050405020304" pitchFamily="18" charset="0"/>
              <a:cs typeface="Times New Roman" panose="02020603050405020304" pitchFamily="18" charset="0"/>
            </a:endParaRPr>
          </a:p>
        </p:txBody>
      </p:sp>
      <p:pic>
        <p:nvPicPr>
          <p:cNvPr id="4101" name="Picture 1" descr="Screen Clipping">
            <a:extLst>
              <a:ext uri="{FF2B5EF4-FFF2-40B4-BE49-F238E27FC236}">
                <a16:creationId xmlns:a16="http://schemas.microsoft.com/office/drawing/2014/main" id="{2FF14651-ADEB-4FC2-9B27-F58CA542BA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3257550"/>
            <a:ext cx="451802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ienghatbanbeminhLeHoangMinh-Th_gg54 (mp3cut.net)">
            <a:hlinkClick r:id="" action="ppaction://media"/>
            <a:extLst>
              <a:ext uri="{FF2B5EF4-FFF2-40B4-BE49-F238E27FC236}">
                <a16:creationId xmlns:a16="http://schemas.microsoft.com/office/drawing/2014/main" id="{77ED1E8F-E547-4126-B294-06E4539D48A1}"/>
              </a:ext>
            </a:extLst>
          </p:cNvPr>
          <p:cNvPicPr>
            <a:picLocks noChangeAspect="1"/>
          </p:cNvPicPr>
          <p:nvPr>
            <a:audioFile r:link="rId3"/>
            <p:extLst>
              <p:ext uri="{DAA4B4D4-6D71-4841-9C94-3DE7FCFB9230}">
                <p14:media xmlns:p14="http://schemas.microsoft.com/office/powerpoint/2010/main" r:link="rId2"/>
              </p:ext>
            </p:extLst>
          </p:nvPr>
        </p:nvPicPr>
        <p:blipFill>
          <a:blip r:embed="rId8"/>
          <a:stretch>
            <a:fillRect/>
          </a:stretch>
        </p:blipFill>
        <p:spPr>
          <a:xfrm>
            <a:off x="1371600" y="5529263"/>
            <a:ext cx="508000" cy="508000"/>
          </a:xfrm>
          <a:prstGeom prst="rect">
            <a:avLst/>
          </a:prstGeom>
        </p:spPr>
      </p:pic>
      <p:pic>
        <p:nvPicPr>
          <p:cNvPr id="6" name="Audio 5">
            <a:hlinkClick r:id="" action="ppaction://media"/>
            <a:extLst>
              <a:ext uri="{FF2B5EF4-FFF2-40B4-BE49-F238E27FC236}">
                <a16:creationId xmlns:a16="http://schemas.microsoft.com/office/drawing/2014/main" id="{A90C7F65-31D3-44A3-A74E-7EFAC9C26172}"/>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85200" y="6299200"/>
            <a:ext cx="406400" cy="406400"/>
          </a:xfrm>
          <a:prstGeom prst="rect">
            <a:avLst/>
          </a:prstGeom>
        </p:spPr>
      </p:pic>
    </p:spTree>
    <p:custDataLst>
      <p:tags r:id="rId1"/>
    </p:custDataLst>
  </p:cSld>
  <p:clrMapOvr>
    <a:masterClrMapping/>
  </p:clrMapOvr>
  <p:transition spd="slow" advTm="98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1000"/>
                                        <p:tgtEl>
                                          <p:spTgt spid="51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barn(inVertical)">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5122" grpId="0"/>
      <p:bldP spid="5124" grpId="0"/>
      <p:bldP spid="5125" grpId="0"/>
    </p:bldLst>
  </p:timing>
  <p:extLst>
    <p:ext uri="{E180D4A7-C9FB-4DFB-919C-405C955672EB}">
      <p14:showEvtLst xmlns:p14="http://schemas.microsoft.com/office/powerpoint/2010/main">
        <p14:playEvt time="22074" objId="2"/>
        <p14:stopEvt time="97215" objId="2"/>
        <p14:playEvt time="97216" objId="2"/>
        <p14:stopEvt time="9825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6146" name="TextBox 20">
            <a:extLst>
              <a:ext uri="{FF2B5EF4-FFF2-40B4-BE49-F238E27FC236}">
                <a16:creationId xmlns:a16="http://schemas.microsoft.com/office/drawing/2014/main" id="{5C06B731-7DAD-4F1F-80D9-FE68FD4F457D}"/>
              </a:ext>
            </a:extLst>
          </p:cNvPr>
          <p:cNvSpPr txBox="1">
            <a:spLocks noChangeArrowheads="1"/>
          </p:cNvSpPr>
          <p:nvPr/>
        </p:nvSpPr>
        <p:spPr bwMode="auto">
          <a:xfrm>
            <a:off x="1143000" y="922338"/>
            <a:ext cx="685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u="sng">
                <a:solidFill>
                  <a:srgbClr val="0000FF"/>
                </a:solidFill>
                <a:latin typeface="Times New Roman" panose="02020603050405020304" pitchFamily="18" charset="0"/>
                <a:cs typeface="Times New Roman" panose="02020603050405020304" pitchFamily="18" charset="0"/>
              </a:rPr>
              <a:t>Toán </a:t>
            </a:r>
          </a:p>
        </p:txBody>
      </p:sp>
      <p:sp>
        <p:nvSpPr>
          <p:cNvPr id="5" name="TextBox 1">
            <a:extLst>
              <a:ext uri="{FF2B5EF4-FFF2-40B4-BE49-F238E27FC236}">
                <a16:creationId xmlns:a16="http://schemas.microsoft.com/office/drawing/2014/main" id="{84FEFE93-ACAC-411A-A0D7-6A329F82B438}"/>
              </a:ext>
            </a:extLst>
          </p:cNvPr>
          <p:cNvSpPr txBox="1">
            <a:spLocks noChangeArrowheads="1"/>
          </p:cNvSpPr>
          <p:nvPr/>
        </p:nvSpPr>
        <p:spPr bwMode="auto">
          <a:xfrm>
            <a:off x="2176463" y="504825"/>
            <a:ext cx="503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Thứ Hai, ngày 13 tháng 12 năm 2021</a:t>
            </a:r>
            <a:endParaRPr lang="vi-VN" altLang="en-US" sz="2400" b="1">
              <a:latin typeface="Times New Roman" panose="02020603050405020304" pitchFamily="18" charset="0"/>
              <a:cs typeface="Times New Roman" panose="02020603050405020304" pitchFamily="18" charset="0"/>
            </a:endParaRPr>
          </a:p>
        </p:txBody>
      </p:sp>
      <p:sp>
        <p:nvSpPr>
          <p:cNvPr id="4100" name="WordArt 24">
            <a:extLst>
              <a:ext uri="{FF2B5EF4-FFF2-40B4-BE49-F238E27FC236}">
                <a16:creationId xmlns:a16="http://schemas.microsoft.com/office/drawing/2014/main" id="{627BB6AA-F049-4FCB-B56F-A43252E93BB8}"/>
              </a:ext>
            </a:extLst>
          </p:cNvPr>
          <p:cNvSpPr>
            <a:spLocks noChangeArrowheads="1" noChangeShapeType="1" noTextEdit="1"/>
          </p:cNvSpPr>
          <p:nvPr/>
        </p:nvSpPr>
        <p:spPr bwMode="auto">
          <a:xfrm>
            <a:off x="1219200" y="1800225"/>
            <a:ext cx="7010400" cy="1466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800" b="1" kern="10">
                <a:effectLst>
                  <a:outerShdw dist="38100" dir="2700000" algn="tl" rotWithShape="0">
                    <a:srgbClr val="C0C0C0"/>
                  </a:outerShdw>
                </a:effectLst>
                <a:latin typeface="Times New Roman" panose="02020603050405020304" pitchFamily="18" charset="0"/>
                <a:cs typeface="Times New Roman" panose="02020603050405020304" pitchFamily="18" charset="0"/>
              </a:rPr>
              <a:t>GIỚI THIỆU NHÂN NHẨM</a:t>
            </a:r>
          </a:p>
          <a:p>
            <a:pPr algn="ctr"/>
            <a:r>
              <a:rPr lang="en-US" sz="1800" b="1" kern="10">
                <a:effectLst>
                  <a:outerShdw dist="38100" dir="2700000" algn="tl" rotWithShape="0">
                    <a:srgbClr val="C0C0C0"/>
                  </a:outerShdw>
                </a:effectLst>
                <a:latin typeface="Times New Roman" panose="02020603050405020304" pitchFamily="18" charset="0"/>
                <a:cs typeface="Times New Roman" panose="02020603050405020304" pitchFamily="18" charset="0"/>
              </a:rPr>
              <a:t>SỐ CÓ HAI CHỮ SỐ VỚI 11</a:t>
            </a:r>
          </a:p>
        </p:txBody>
      </p:sp>
      <p:sp>
        <p:nvSpPr>
          <p:cNvPr id="6" name="TextBox 1">
            <a:extLst>
              <a:ext uri="{FF2B5EF4-FFF2-40B4-BE49-F238E27FC236}">
                <a16:creationId xmlns:a16="http://schemas.microsoft.com/office/drawing/2014/main" id="{FEA0B7D2-CBE9-4AB2-91FA-943305488D95}"/>
              </a:ext>
            </a:extLst>
          </p:cNvPr>
          <p:cNvSpPr txBox="1">
            <a:spLocks noChangeArrowheads="1"/>
          </p:cNvSpPr>
          <p:nvPr/>
        </p:nvSpPr>
        <p:spPr bwMode="auto">
          <a:xfrm>
            <a:off x="385763" y="3962400"/>
            <a:ext cx="8758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Hoạt động 1: Cách nhân nhẩm số có hai chữ số với 11.</a:t>
            </a:r>
          </a:p>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		- Trường hợp tổng hai chữ số bé hơn 10</a:t>
            </a:r>
          </a:p>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		- Trường hợp tổng hai chữ số lớn hơn hoặc bằng 10</a:t>
            </a:r>
            <a:endParaRPr lang="vi-VN" altLang="en-US" sz="2400" b="1">
              <a:latin typeface="Times New Roman" panose="02020603050405020304" pitchFamily="18" charset="0"/>
              <a:cs typeface="Times New Roman" panose="02020603050405020304" pitchFamily="18" charset="0"/>
            </a:endParaRPr>
          </a:p>
        </p:txBody>
      </p:sp>
      <p:sp>
        <p:nvSpPr>
          <p:cNvPr id="7" name="TextBox 1">
            <a:extLst>
              <a:ext uri="{FF2B5EF4-FFF2-40B4-BE49-F238E27FC236}">
                <a16:creationId xmlns:a16="http://schemas.microsoft.com/office/drawing/2014/main" id="{5C51DBBB-F89C-4A36-A9F5-26D54262BBC8}"/>
              </a:ext>
            </a:extLst>
          </p:cNvPr>
          <p:cNvSpPr txBox="1">
            <a:spLocks noChangeArrowheads="1"/>
          </p:cNvSpPr>
          <p:nvPr/>
        </p:nvSpPr>
        <p:spPr bwMode="auto">
          <a:xfrm>
            <a:off x="385763" y="5513388"/>
            <a:ext cx="4808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Hoạt động 2: Luyện tập thực hành.</a:t>
            </a:r>
            <a:endParaRPr lang="vi-VN" altLang="en-US" sz="2400" b="1">
              <a:latin typeface="Times New Roman" panose="02020603050405020304" pitchFamily="18" charset="0"/>
              <a:cs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C5F0FFE6-94E3-4A82-93B3-3397B9847AA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spd="slow" advTm="35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randombar(horizontal)">
                                      <p:cBhvr>
                                        <p:cTn id="17" dur="500"/>
                                        <p:tgtEl>
                                          <p:spTgt spid="41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3"/>
                </p:tgtEl>
              </p:cMediaNode>
            </p:audio>
          </p:childTnLst>
        </p:cTn>
      </p:par>
    </p:tnLst>
    <p:bldLst>
      <p:bldP spid="6146"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69F9B-B66D-4D97-B6BC-8A665CA3CDC4}"/>
              </a:ext>
            </a:extLst>
          </p:cNvPr>
          <p:cNvSpPr>
            <a:spLocks noChangeArrowheads="1"/>
          </p:cNvSpPr>
          <p:nvPr/>
        </p:nvSpPr>
        <p:spPr bwMode="auto">
          <a:xfrm>
            <a:off x="493713" y="2273300"/>
            <a:ext cx="527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x</a:t>
            </a:r>
          </a:p>
        </p:txBody>
      </p:sp>
      <p:sp>
        <p:nvSpPr>
          <p:cNvPr id="5" name="Rectangle 4">
            <a:extLst>
              <a:ext uri="{FF2B5EF4-FFF2-40B4-BE49-F238E27FC236}">
                <a16:creationId xmlns:a16="http://schemas.microsoft.com/office/drawing/2014/main" id="{2E260D7E-35D6-427E-85D3-1614314EDCB5}"/>
              </a:ext>
            </a:extLst>
          </p:cNvPr>
          <p:cNvSpPr>
            <a:spLocks noChangeArrowheads="1"/>
          </p:cNvSpPr>
          <p:nvPr/>
        </p:nvSpPr>
        <p:spPr bwMode="auto">
          <a:xfrm>
            <a:off x="1020763" y="2540000"/>
            <a:ext cx="754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t>1 1</a:t>
            </a:r>
            <a:endParaRPr lang="en-US" altLang="en-US" b="1">
              <a:solidFill>
                <a:srgbClr val="FF0000"/>
              </a:solidFill>
            </a:endParaRPr>
          </a:p>
        </p:txBody>
      </p:sp>
      <p:sp>
        <p:nvSpPr>
          <p:cNvPr id="6" name="Rectangle 5">
            <a:extLst>
              <a:ext uri="{FF2B5EF4-FFF2-40B4-BE49-F238E27FC236}">
                <a16:creationId xmlns:a16="http://schemas.microsoft.com/office/drawing/2014/main" id="{2CD46FD0-C18A-40CC-846D-A7E1D0A30789}"/>
              </a:ext>
            </a:extLst>
          </p:cNvPr>
          <p:cNvSpPr>
            <a:spLocks noChangeArrowheads="1"/>
          </p:cNvSpPr>
          <p:nvPr/>
        </p:nvSpPr>
        <p:spPr bwMode="auto">
          <a:xfrm>
            <a:off x="1006475" y="1990725"/>
            <a:ext cx="754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2 7</a:t>
            </a:r>
          </a:p>
        </p:txBody>
      </p:sp>
      <p:sp>
        <p:nvSpPr>
          <p:cNvPr id="7" name="Rectangle 6">
            <a:extLst>
              <a:ext uri="{FF2B5EF4-FFF2-40B4-BE49-F238E27FC236}">
                <a16:creationId xmlns:a16="http://schemas.microsoft.com/office/drawing/2014/main" id="{33871B73-C738-440E-9230-7A6948FFE93A}"/>
              </a:ext>
            </a:extLst>
          </p:cNvPr>
          <p:cNvSpPr>
            <a:spLocks noChangeArrowheads="1"/>
          </p:cNvSpPr>
          <p:nvPr/>
        </p:nvSpPr>
        <p:spPr bwMode="auto">
          <a:xfrm>
            <a:off x="963613" y="3124200"/>
            <a:ext cx="868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2 7 </a:t>
            </a:r>
          </a:p>
        </p:txBody>
      </p:sp>
      <p:cxnSp>
        <p:nvCxnSpPr>
          <p:cNvPr id="9" name="Straight Connector 8">
            <a:extLst>
              <a:ext uri="{FF2B5EF4-FFF2-40B4-BE49-F238E27FC236}">
                <a16:creationId xmlns:a16="http://schemas.microsoft.com/office/drawing/2014/main" id="{AF6F31A6-9825-4972-93E2-43F768115981}"/>
              </a:ext>
            </a:extLst>
          </p:cNvPr>
          <p:cNvCxnSpPr>
            <a:cxnSpLocks noChangeShapeType="1"/>
          </p:cNvCxnSpPr>
          <p:nvPr/>
        </p:nvCxnSpPr>
        <p:spPr bwMode="auto">
          <a:xfrm>
            <a:off x="757238" y="3103563"/>
            <a:ext cx="9144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0" name="Rectangle 9">
            <a:extLst>
              <a:ext uri="{FF2B5EF4-FFF2-40B4-BE49-F238E27FC236}">
                <a16:creationId xmlns:a16="http://schemas.microsoft.com/office/drawing/2014/main" id="{760FBB52-8118-4527-BEF2-C0E339F65CB9}"/>
              </a:ext>
            </a:extLst>
          </p:cNvPr>
          <p:cNvSpPr>
            <a:spLocks noChangeArrowheads="1"/>
          </p:cNvSpPr>
          <p:nvPr/>
        </p:nvSpPr>
        <p:spPr bwMode="auto">
          <a:xfrm>
            <a:off x="2401888" y="1155700"/>
            <a:ext cx="6261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 Hai tích riêng đều bằng mấy?</a:t>
            </a:r>
          </a:p>
        </p:txBody>
      </p:sp>
      <p:sp>
        <p:nvSpPr>
          <p:cNvPr id="11" name="Rectangle 10">
            <a:extLst>
              <a:ext uri="{FF2B5EF4-FFF2-40B4-BE49-F238E27FC236}">
                <a16:creationId xmlns:a16="http://schemas.microsoft.com/office/drawing/2014/main" id="{D3035ABD-4C24-43B2-A9DD-737C274B4FD2}"/>
              </a:ext>
            </a:extLst>
          </p:cNvPr>
          <p:cNvSpPr>
            <a:spLocks noChangeArrowheads="1"/>
          </p:cNvSpPr>
          <p:nvPr/>
        </p:nvSpPr>
        <p:spPr bwMode="auto">
          <a:xfrm>
            <a:off x="587375" y="3609975"/>
            <a:ext cx="754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2 7</a:t>
            </a:r>
          </a:p>
        </p:txBody>
      </p:sp>
      <p:cxnSp>
        <p:nvCxnSpPr>
          <p:cNvPr id="14" name="Straight Connector 13">
            <a:extLst>
              <a:ext uri="{FF2B5EF4-FFF2-40B4-BE49-F238E27FC236}">
                <a16:creationId xmlns:a16="http://schemas.microsoft.com/office/drawing/2014/main" id="{FBB3D4A3-4E28-4B64-88C4-1499C440C26E}"/>
              </a:ext>
            </a:extLst>
          </p:cNvPr>
          <p:cNvCxnSpPr>
            <a:cxnSpLocks noChangeShapeType="1"/>
          </p:cNvCxnSpPr>
          <p:nvPr/>
        </p:nvCxnSpPr>
        <p:spPr bwMode="auto">
          <a:xfrm>
            <a:off x="661988" y="4184650"/>
            <a:ext cx="9144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5130" name="Rectangle 15">
            <a:extLst>
              <a:ext uri="{FF2B5EF4-FFF2-40B4-BE49-F238E27FC236}">
                <a16:creationId xmlns:a16="http://schemas.microsoft.com/office/drawing/2014/main" id="{F048F073-A250-4255-8C17-29F8DAFB8371}"/>
              </a:ext>
            </a:extLst>
          </p:cNvPr>
          <p:cNvSpPr>
            <a:spLocks noChangeArrowheads="1"/>
          </p:cNvSpPr>
          <p:nvPr/>
        </p:nvSpPr>
        <p:spPr bwMode="auto">
          <a:xfrm>
            <a:off x="157163" y="1235075"/>
            <a:ext cx="224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0000CC"/>
                </a:solidFill>
              </a:rPr>
              <a:t>27 x 11 = ?</a:t>
            </a:r>
          </a:p>
        </p:txBody>
      </p:sp>
      <p:sp>
        <p:nvSpPr>
          <p:cNvPr id="17" name="Rectangle 16">
            <a:extLst>
              <a:ext uri="{FF2B5EF4-FFF2-40B4-BE49-F238E27FC236}">
                <a16:creationId xmlns:a16="http://schemas.microsoft.com/office/drawing/2014/main" id="{F9E4203C-2E9F-46AD-AD83-6DB20005F0DA}"/>
              </a:ext>
            </a:extLst>
          </p:cNvPr>
          <p:cNvSpPr>
            <a:spLocks noChangeArrowheads="1"/>
          </p:cNvSpPr>
          <p:nvPr/>
        </p:nvSpPr>
        <p:spPr bwMode="auto">
          <a:xfrm>
            <a:off x="679450" y="4224338"/>
            <a:ext cx="1095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2 9 7</a:t>
            </a:r>
          </a:p>
        </p:txBody>
      </p:sp>
      <p:sp>
        <p:nvSpPr>
          <p:cNvPr id="18" name="Rectangle 17">
            <a:extLst>
              <a:ext uri="{FF2B5EF4-FFF2-40B4-BE49-F238E27FC236}">
                <a16:creationId xmlns:a16="http://schemas.microsoft.com/office/drawing/2014/main" id="{4728B5C5-4730-448B-8259-4B3CD600B04C}"/>
              </a:ext>
            </a:extLst>
          </p:cNvPr>
          <p:cNvSpPr>
            <a:spLocks noChangeArrowheads="1"/>
          </p:cNvSpPr>
          <p:nvPr/>
        </p:nvSpPr>
        <p:spPr bwMode="auto">
          <a:xfrm>
            <a:off x="2497138" y="1139825"/>
            <a:ext cx="61388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 Hai tích riêng đều bằng </a:t>
            </a:r>
            <a:r>
              <a:rPr lang="en-US" altLang="en-US" b="1">
                <a:solidFill>
                  <a:srgbClr val="FF0000"/>
                </a:solidFill>
              </a:rPr>
              <a:t>27</a:t>
            </a:r>
            <a:r>
              <a:rPr lang="en-US" altLang="en-US" b="1"/>
              <a:t>.</a:t>
            </a:r>
          </a:p>
        </p:txBody>
      </p:sp>
      <p:sp>
        <p:nvSpPr>
          <p:cNvPr id="19" name="Rectangle 18">
            <a:extLst>
              <a:ext uri="{FF2B5EF4-FFF2-40B4-BE49-F238E27FC236}">
                <a16:creationId xmlns:a16="http://schemas.microsoft.com/office/drawing/2014/main" id="{EA1AE130-8850-4DE1-99EA-BE3E8E9AB26F}"/>
              </a:ext>
            </a:extLst>
          </p:cNvPr>
          <p:cNvSpPr>
            <a:spLocks noChangeArrowheads="1"/>
          </p:cNvSpPr>
          <p:nvPr/>
        </p:nvSpPr>
        <p:spPr bwMode="auto">
          <a:xfrm>
            <a:off x="2289175" y="1828800"/>
            <a:ext cx="6705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 Khi cộng hai tích riêng, ta chỉ cần cộng hai chữ số của số  27.</a:t>
            </a:r>
          </a:p>
        </p:txBody>
      </p:sp>
      <p:sp>
        <p:nvSpPr>
          <p:cNvPr id="20" name="Rectangle 19">
            <a:extLst>
              <a:ext uri="{FF2B5EF4-FFF2-40B4-BE49-F238E27FC236}">
                <a16:creationId xmlns:a16="http://schemas.microsoft.com/office/drawing/2014/main" id="{F8AF85C7-284A-48F7-89CA-3DA95F449F45}"/>
              </a:ext>
            </a:extLst>
          </p:cNvPr>
          <p:cNvSpPr>
            <a:spLocks noChangeArrowheads="1"/>
          </p:cNvSpPr>
          <p:nvPr/>
        </p:nvSpPr>
        <p:spPr bwMode="auto">
          <a:xfrm>
            <a:off x="2303463" y="2881313"/>
            <a:ext cx="615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( 2 + 7 = 9) </a:t>
            </a:r>
            <a:r>
              <a:rPr lang="en-US" altLang="en-US" b="1"/>
              <a:t>rồi viết </a:t>
            </a:r>
            <a:r>
              <a:rPr lang="en-US" altLang="en-US" b="1">
                <a:solidFill>
                  <a:srgbClr val="FF0000"/>
                </a:solidFill>
              </a:rPr>
              <a:t>9</a:t>
            </a:r>
            <a:r>
              <a:rPr lang="en-US" altLang="en-US" b="1"/>
              <a:t> vào giữa hai chữ số của 27.</a:t>
            </a:r>
          </a:p>
        </p:txBody>
      </p:sp>
      <p:sp>
        <p:nvSpPr>
          <p:cNvPr id="21" name="Rectangle 20">
            <a:extLst>
              <a:ext uri="{FF2B5EF4-FFF2-40B4-BE49-F238E27FC236}">
                <a16:creationId xmlns:a16="http://schemas.microsoft.com/office/drawing/2014/main" id="{B615D17C-0CAF-438D-9DCC-EDC0704A7826}"/>
              </a:ext>
            </a:extLst>
          </p:cNvPr>
          <p:cNvSpPr>
            <a:spLocks noChangeArrowheads="1"/>
          </p:cNvSpPr>
          <p:nvPr/>
        </p:nvSpPr>
        <p:spPr bwMode="auto">
          <a:xfrm>
            <a:off x="2424113" y="3979863"/>
            <a:ext cx="5043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Từ đó ta có cách nhẩm:</a:t>
            </a:r>
            <a:endParaRPr lang="en-US" altLang="en-US" b="1"/>
          </a:p>
        </p:txBody>
      </p:sp>
      <p:sp>
        <p:nvSpPr>
          <p:cNvPr id="22" name="Rectangle 21">
            <a:extLst>
              <a:ext uri="{FF2B5EF4-FFF2-40B4-BE49-F238E27FC236}">
                <a16:creationId xmlns:a16="http://schemas.microsoft.com/office/drawing/2014/main" id="{2C348A0E-4EDF-402C-9FEC-5BFA311C040A}"/>
              </a:ext>
            </a:extLst>
          </p:cNvPr>
          <p:cNvSpPr>
            <a:spLocks noChangeArrowheads="1"/>
          </p:cNvSpPr>
          <p:nvPr/>
        </p:nvSpPr>
        <p:spPr bwMode="auto">
          <a:xfrm>
            <a:off x="2646363" y="4598988"/>
            <a:ext cx="2522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2 + 7 = 9.</a:t>
            </a:r>
          </a:p>
        </p:txBody>
      </p:sp>
      <p:sp>
        <p:nvSpPr>
          <p:cNvPr id="23" name="Rectangle 22">
            <a:extLst>
              <a:ext uri="{FF2B5EF4-FFF2-40B4-BE49-F238E27FC236}">
                <a16:creationId xmlns:a16="http://schemas.microsoft.com/office/drawing/2014/main" id="{4722A56E-2CF8-43DF-8458-D9BDA4A8ED00}"/>
              </a:ext>
            </a:extLst>
          </p:cNvPr>
          <p:cNvSpPr>
            <a:spLocks noChangeArrowheads="1"/>
          </p:cNvSpPr>
          <p:nvPr/>
        </p:nvSpPr>
        <p:spPr bwMode="auto">
          <a:xfrm>
            <a:off x="2424113" y="5094288"/>
            <a:ext cx="5043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 Viết 9 vào giữa hai chữ số của 27, được 297.</a:t>
            </a:r>
          </a:p>
        </p:txBody>
      </p:sp>
      <p:sp>
        <p:nvSpPr>
          <p:cNvPr id="24" name="Rectangle 23">
            <a:extLst>
              <a:ext uri="{FF2B5EF4-FFF2-40B4-BE49-F238E27FC236}">
                <a16:creationId xmlns:a16="http://schemas.microsoft.com/office/drawing/2014/main" id="{C8A697A4-8DA7-4C2B-9099-A74AB130D098}"/>
              </a:ext>
            </a:extLst>
          </p:cNvPr>
          <p:cNvSpPr>
            <a:spLocks noChangeArrowheads="1"/>
          </p:cNvSpPr>
          <p:nvPr/>
        </p:nvSpPr>
        <p:spPr bwMode="auto">
          <a:xfrm>
            <a:off x="2720975" y="6175375"/>
            <a:ext cx="222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27 x 11 = </a:t>
            </a:r>
          </a:p>
        </p:txBody>
      </p:sp>
      <p:sp>
        <p:nvSpPr>
          <p:cNvPr id="25" name="Rectangle 24">
            <a:extLst>
              <a:ext uri="{FF2B5EF4-FFF2-40B4-BE49-F238E27FC236}">
                <a16:creationId xmlns:a16="http://schemas.microsoft.com/office/drawing/2014/main" id="{1D5C72F4-88CD-4304-A79F-284405E55F80}"/>
              </a:ext>
            </a:extLst>
          </p:cNvPr>
          <p:cNvSpPr>
            <a:spLocks noChangeArrowheads="1"/>
          </p:cNvSpPr>
          <p:nvPr/>
        </p:nvSpPr>
        <p:spPr bwMode="auto">
          <a:xfrm>
            <a:off x="4819650" y="5624513"/>
            <a:ext cx="1209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b="1">
              <a:solidFill>
                <a:srgbClr val="FF0000"/>
              </a:solidFill>
            </a:endParaRPr>
          </a:p>
          <a:p>
            <a:pPr algn="ctr" eaLnBrk="1" hangingPunct="1">
              <a:spcBef>
                <a:spcPct val="0"/>
              </a:spcBef>
              <a:buFontTx/>
              <a:buNone/>
            </a:pPr>
            <a:r>
              <a:rPr lang="en-US" altLang="en-US" sz="3600" b="1">
                <a:solidFill>
                  <a:srgbClr val="FF0000"/>
                </a:solidFill>
              </a:rPr>
              <a:t>297  </a:t>
            </a:r>
          </a:p>
        </p:txBody>
      </p:sp>
      <p:sp>
        <p:nvSpPr>
          <p:cNvPr id="6164" name="Rectangle 1">
            <a:extLst>
              <a:ext uri="{FF2B5EF4-FFF2-40B4-BE49-F238E27FC236}">
                <a16:creationId xmlns:a16="http://schemas.microsoft.com/office/drawing/2014/main" id="{BC70C431-37C0-4CB1-9EC8-232EC533CD23}"/>
              </a:ext>
            </a:extLst>
          </p:cNvPr>
          <p:cNvSpPr>
            <a:spLocks noChangeArrowheads="1"/>
          </p:cNvSpPr>
          <p:nvPr/>
        </p:nvSpPr>
        <p:spPr bwMode="auto">
          <a:xfrm>
            <a:off x="157163" y="84138"/>
            <a:ext cx="8896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Hoạt động 1: Cách nhân nhẩm số có hai chữ số với 11.</a:t>
            </a:r>
          </a:p>
        </p:txBody>
      </p:sp>
      <p:pic>
        <p:nvPicPr>
          <p:cNvPr id="12" name="Audio 11">
            <a:hlinkClick r:id="" action="ppaction://media"/>
            <a:extLst>
              <a:ext uri="{FF2B5EF4-FFF2-40B4-BE49-F238E27FC236}">
                <a16:creationId xmlns:a16="http://schemas.microsoft.com/office/drawing/2014/main" id="{688326F2-718E-49DB-9D9E-3041227E99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6180"/>
    </mc:Choice>
    <mc:Fallback>
      <p:transition spd="slow" advTm="23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0" fill="hold" display="0">
                  <p:stCondLst>
                    <p:cond delay="indefinite"/>
                  </p:stCondLst>
                  <p:endCondLst>
                    <p:cond evt="onStopAudio" delay="0">
                      <p:tgtEl>
                        <p:sldTgt/>
                      </p:tgtEl>
                    </p:cond>
                  </p:endCondLst>
                </p:cTn>
                <p:tgtEl>
                  <p:spTgt spid="12"/>
                </p:tgtEl>
              </p:cMediaNode>
            </p:audio>
          </p:childTnLst>
        </p:cTn>
      </p:par>
    </p:tnLst>
    <p:bldLst>
      <p:bldP spid="4" grpId="0"/>
      <p:bldP spid="5" grpId="0"/>
      <p:bldP spid="6" grpId="0"/>
      <p:bldP spid="7" grpId="0"/>
      <p:bldP spid="10" grpId="0"/>
      <p:bldP spid="11" grpId="0"/>
      <p:bldP spid="5130" grpId="0"/>
      <p:bldP spid="17" grpId="0"/>
      <p:bldP spid="18" grpId="0" animBg="1"/>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65BB2461-CFDD-47FF-B311-F83E952550D8}"/>
              </a:ext>
            </a:extLst>
          </p:cNvPr>
          <p:cNvSpPr>
            <a:spLocks noChangeArrowheads="1"/>
          </p:cNvSpPr>
          <p:nvPr/>
        </p:nvSpPr>
        <p:spPr bwMode="auto">
          <a:xfrm>
            <a:off x="211138" y="1211263"/>
            <a:ext cx="224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rPr>
              <a:t>48 x 11 = ?</a:t>
            </a:r>
          </a:p>
        </p:txBody>
      </p:sp>
      <p:sp>
        <p:nvSpPr>
          <p:cNvPr id="8" name="Rectangle 7">
            <a:extLst>
              <a:ext uri="{FF2B5EF4-FFF2-40B4-BE49-F238E27FC236}">
                <a16:creationId xmlns:a16="http://schemas.microsoft.com/office/drawing/2014/main" id="{CDED1B35-EAAB-4544-BD82-999101609E39}"/>
              </a:ext>
            </a:extLst>
          </p:cNvPr>
          <p:cNvSpPr>
            <a:spLocks noChangeArrowheads="1"/>
          </p:cNvSpPr>
          <p:nvPr/>
        </p:nvSpPr>
        <p:spPr bwMode="auto">
          <a:xfrm>
            <a:off x="347663" y="2168525"/>
            <a:ext cx="527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x</a:t>
            </a:r>
          </a:p>
        </p:txBody>
      </p:sp>
      <p:sp>
        <p:nvSpPr>
          <p:cNvPr id="9" name="Rectangle 8">
            <a:extLst>
              <a:ext uri="{FF2B5EF4-FFF2-40B4-BE49-F238E27FC236}">
                <a16:creationId xmlns:a16="http://schemas.microsoft.com/office/drawing/2014/main" id="{D6242272-F4CC-4400-A33C-81E8271A0FD2}"/>
              </a:ext>
            </a:extLst>
          </p:cNvPr>
          <p:cNvSpPr>
            <a:spLocks noChangeArrowheads="1"/>
          </p:cNvSpPr>
          <p:nvPr/>
        </p:nvSpPr>
        <p:spPr bwMode="auto">
          <a:xfrm>
            <a:off x="874713" y="2635250"/>
            <a:ext cx="754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t>1 1</a:t>
            </a:r>
            <a:endParaRPr lang="en-US" altLang="en-US" b="1">
              <a:solidFill>
                <a:srgbClr val="FF0000"/>
              </a:solidFill>
            </a:endParaRPr>
          </a:p>
        </p:txBody>
      </p:sp>
      <p:sp>
        <p:nvSpPr>
          <p:cNvPr id="10" name="Rectangle 9">
            <a:extLst>
              <a:ext uri="{FF2B5EF4-FFF2-40B4-BE49-F238E27FC236}">
                <a16:creationId xmlns:a16="http://schemas.microsoft.com/office/drawing/2014/main" id="{D1E0690D-BC16-4F2A-957F-7BBBC4B4D6C7}"/>
              </a:ext>
            </a:extLst>
          </p:cNvPr>
          <p:cNvSpPr>
            <a:spLocks noChangeArrowheads="1"/>
          </p:cNvSpPr>
          <p:nvPr/>
        </p:nvSpPr>
        <p:spPr bwMode="auto">
          <a:xfrm>
            <a:off x="874713" y="1787525"/>
            <a:ext cx="754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4 8</a:t>
            </a:r>
          </a:p>
        </p:txBody>
      </p:sp>
      <p:sp>
        <p:nvSpPr>
          <p:cNvPr id="11" name="Rectangle 10">
            <a:extLst>
              <a:ext uri="{FF2B5EF4-FFF2-40B4-BE49-F238E27FC236}">
                <a16:creationId xmlns:a16="http://schemas.microsoft.com/office/drawing/2014/main" id="{53A93E5C-89A7-4A09-8C18-58E2AE54D98D}"/>
              </a:ext>
            </a:extLst>
          </p:cNvPr>
          <p:cNvSpPr>
            <a:spLocks noChangeArrowheads="1"/>
          </p:cNvSpPr>
          <p:nvPr/>
        </p:nvSpPr>
        <p:spPr bwMode="auto">
          <a:xfrm>
            <a:off x="817563" y="3219450"/>
            <a:ext cx="868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4 8 </a:t>
            </a:r>
          </a:p>
        </p:txBody>
      </p:sp>
      <p:cxnSp>
        <p:nvCxnSpPr>
          <p:cNvPr id="12" name="Straight Connector 11">
            <a:extLst>
              <a:ext uri="{FF2B5EF4-FFF2-40B4-BE49-F238E27FC236}">
                <a16:creationId xmlns:a16="http://schemas.microsoft.com/office/drawing/2014/main" id="{44AFB536-9F61-4847-A376-E1D641C87BEC}"/>
              </a:ext>
            </a:extLst>
          </p:cNvPr>
          <p:cNvCxnSpPr>
            <a:cxnSpLocks noChangeShapeType="1"/>
          </p:cNvCxnSpPr>
          <p:nvPr/>
        </p:nvCxnSpPr>
        <p:spPr bwMode="auto">
          <a:xfrm>
            <a:off x="611188" y="3198813"/>
            <a:ext cx="9144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3" name="Rectangle 12">
            <a:extLst>
              <a:ext uri="{FF2B5EF4-FFF2-40B4-BE49-F238E27FC236}">
                <a16:creationId xmlns:a16="http://schemas.microsoft.com/office/drawing/2014/main" id="{A52DFC3F-7A1A-4934-84B9-EE5CAEF5E57D}"/>
              </a:ext>
            </a:extLst>
          </p:cNvPr>
          <p:cNvSpPr>
            <a:spLocks noChangeArrowheads="1"/>
          </p:cNvSpPr>
          <p:nvPr/>
        </p:nvSpPr>
        <p:spPr bwMode="auto">
          <a:xfrm>
            <a:off x="441325" y="3705225"/>
            <a:ext cx="754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4 8</a:t>
            </a:r>
          </a:p>
        </p:txBody>
      </p:sp>
      <p:cxnSp>
        <p:nvCxnSpPr>
          <p:cNvPr id="14" name="Straight Connector 13">
            <a:extLst>
              <a:ext uri="{FF2B5EF4-FFF2-40B4-BE49-F238E27FC236}">
                <a16:creationId xmlns:a16="http://schemas.microsoft.com/office/drawing/2014/main" id="{4EBF764C-DB93-4E2B-AFD8-C6C35F7DF663}"/>
              </a:ext>
            </a:extLst>
          </p:cNvPr>
          <p:cNvCxnSpPr>
            <a:cxnSpLocks noChangeShapeType="1"/>
          </p:cNvCxnSpPr>
          <p:nvPr/>
        </p:nvCxnSpPr>
        <p:spPr bwMode="auto">
          <a:xfrm>
            <a:off x="515938" y="4279900"/>
            <a:ext cx="9144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5" name="Rectangle 14">
            <a:extLst>
              <a:ext uri="{FF2B5EF4-FFF2-40B4-BE49-F238E27FC236}">
                <a16:creationId xmlns:a16="http://schemas.microsoft.com/office/drawing/2014/main" id="{16DFAF08-51F0-4389-80CD-7E58BAA6E91F}"/>
              </a:ext>
            </a:extLst>
          </p:cNvPr>
          <p:cNvSpPr>
            <a:spLocks noChangeArrowheads="1"/>
          </p:cNvSpPr>
          <p:nvPr/>
        </p:nvSpPr>
        <p:spPr bwMode="auto">
          <a:xfrm>
            <a:off x="533400" y="4319588"/>
            <a:ext cx="1095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5 2 8</a:t>
            </a:r>
          </a:p>
        </p:txBody>
      </p:sp>
      <p:sp>
        <p:nvSpPr>
          <p:cNvPr id="16" name="Rectangle 15">
            <a:extLst>
              <a:ext uri="{FF2B5EF4-FFF2-40B4-BE49-F238E27FC236}">
                <a16:creationId xmlns:a16="http://schemas.microsoft.com/office/drawing/2014/main" id="{87322BA3-396D-489F-AA30-C66D69735FD1}"/>
              </a:ext>
            </a:extLst>
          </p:cNvPr>
          <p:cNvSpPr>
            <a:spLocks noChangeArrowheads="1"/>
          </p:cNvSpPr>
          <p:nvPr/>
        </p:nvSpPr>
        <p:spPr bwMode="auto">
          <a:xfrm>
            <a:off x="2667000" y="954088"/>
            <a:ext cx="50434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Từ đó ta có cách nhẩm:</a:t>
            </a:r>
            <a:endParaRPr lang="en-US" altLang="en-US" b="1"/>
          </a:p>
        </p:txBody>
      </p:sp>
      <p:sp>
        <p:nvSpPr>
          <p:cNvPr id="17" name="Rectangle 16">
            <a:extLst>
              <a:ext uri="{FF2B5EF4-FFF2-40B4-BE49-F238E27FC236}">
                <a16:creationId xmlns:a16="http://schemas.microsoft.com/office/drawing/2014/main" id="{36403791-3AEF-4568-9F64-D031E3A37547}"/>
              </a:ext>
            </a:extLst>
          </p:cNvPr>
          <p:cNvSpPr>
            <a:spLocks noChangeArrowheads="1"/>
          </p:cNvSpPr>
          <p:nvPr/>
        </p:nvSpPr>
        <p:spPr bwMode="auto">
          <a:xfrm>
            <a:off x="2667000" y="1808163"/>
            <a:ext cx="504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- 4 cộng 8 bằng 12.</a:t>
            </a:r>
          </a:p>
        </p:txBody>
      </p:sp>
      <p:sp>
        <p:nvSpPr>
          <p:cNvPr id="18" name="Rectangle 17">
            <a:extLst>
              <a:ext uri="{FF2B5EF4-FFF2-40B4-BE49-F238E27FC236}">
                <a16:creationId xmlns:a16="http://schemas.microsoft.com/office/drawing/2014/main" id="{118C8364-A657-49AD-847A-B247EACE7CB7}"/>
              </a:ext>
            </a:extLst>
          </p:cNvPr>
          <p:cNvSpPr>
            <a:spLocks noChangeArrowheads="1"/>
          </p:cNvSpPr>
          <p:nvPr/>
        </p:nvSpPr>
        <p:spPr bwMode="auto">
          <a:xfrm>
            <a:off x="2520950" y="2651125"/>
            <a:ext cx="50434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 Viết 2 vào giữa hai chữ số của 48, được 428.</a:t>
            </a:r>
          </a:p>
        </p:txBody>
      </p:sp>
      <p:sp>
        <p:nvSpPr>
          <p:cNvPr id="19" name="Rectangle 18">
            <a:extLst>
              <a:ext uri="{FF2B5EF4-FFF2-40B4-BE49-F238E27FC236}">
                <a16:creationId xmlns:a16="http://schemas.microsoft.com/office/drawing/2014/main" id="{DCDAE2CF-3B29-487F-A59A-DD505F763CB4}"/>
              </a:ext>
            </a:extLst>
          </p:cNvPr>
          <p:cNvSpPr>
            <a:spLocks noChangeArrowheads="1"/>
          </p:cNvSpPr>
          <p:nvPr/>
        </p:nvSpPr>
        <p:spPr bwMode="auto">
          <a:xfrm>
            <a:off x="2670175" y="3843338"/>
            <a:ext cx="50419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rPr>
              <a:t>- Thêm 1 vào 4 của 428, được 528.</a:t>
            </a:r>
          </a:p>
        </p:txBody>
      </p:sp>
      <p:sp>
        <p:nvSpPr>
          <p:cNvPr id="20" name="Rectangle 19">
            <a:extLst>
              <a:ext uri="{FF2B5EF4-FFF2-40B4-BE49-F238E27FC236}">
                <a16:creationId xmlns:a16="http://schemas.microsoft.com/office/drawing/2014/main" id="{A6E661B1-5ACA-4662-8150-B6AD9E3FC541}"/>
              </a:ext>
            </a:extLst>
          </p:cNvPr>
          <p:cNvSpPr>
            <a:spLocks noChangeArrowheads="1"/>
          </p:cNvSpPr>
          <p:nvPr/>
        </p:nvSpPr>
        <p:spPr bwMode="auto">
          <a:xfrm>
            <a:off x="2895600" y="5580063"/>
            <a:ext cx="2224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48 x 11 = </a:t>
            </a:r>
          </a:p>
        </p:txBody>
      </p:sp>
      <p:sp>
        <p:nvSpPr>
          <p:cNvPr id="21" name="Rectangle 20">
            <a:extLst>
              <a:ext uri="{FF2B5EF4-FFF2-40B4-BE49-F238E27FC236}">
                <a16:creationId xmlns:a16="http://schemas.microsoft.com/office/drawing/2014/main" id="{91C64E06-42C5-4127-B90D-98846DC2CA00}"/>
              </a:ext>
            </a:extLst>
          </p:cNvPr>
          <p:cNvSpPr>
            <a:spLocks noChangeArrowheads="1"/>
          </p:cNvSpPr>
          <p:nvPr/>
        </p:nvSpPr>
        <p:spPr bwMode="auto">
          <a:xfrm>
            <a:off x="4953000" y="5033963"/>
            <a:ext cx="1082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b="1">
              <a:solidFill>
                <a:srgbClr val="FF0000"/>
              </a:solidFill>
            </a:endParaRPr>
          </a:p>
          <a:p>
            <a:pPr algn="ctr" eaLnBrk="1" hangingPunct="1">
              <a:spcBef>
                <a:spcPct val="0"/>
              </a:spcBef>
              <a:buFontTx/>
              <a:buNone/>
            </a:pPr>
            <a:r>
              <a:rPr lang="en-US" altLang="en-US" sz="3600" b="1">
                <a:solidFill>
                  <a:srgbClr val="FF0000"/>
                </a:solidFill>
              </a:rPr>
              <a:t>528 </a:t>
            </a:r>
          </a:p>
        </p:txBody>
      </p:sp>
      <p:pic>
        <p:nvPicPr>
          <p:cNvPr id="3" name="Audio 2">
            <a:hlinkClick r:id="" action="ppaction://media"/>
            <a:extLst>
              <a:ext uri="{FF2B5EF4-FFF2-40B4-BE49-F238E27FC236}">
                <a16:creationId xmlns:a16="http://schemas.microsoft.com/office/drawing/2014/main" id="{D9D3DA2E-CA0D-449C-8FE4-6D4E50772F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4708"/>
    </mc:Choice>
    <mc:Fallback>
      <p:transition spd="slow" advTm="13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13" grpId="0"/>
      <p:bldP spid="15" grpId="0"/>
      <p:bldP spid="16"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824E7-1C03-473E-9900-EFA9EC1D19A4}"/>
              </a:ext>
            </a:extLst>
          </p:cNvPr>
          <p:cNvSpPr>
            <a:spLocks noChangeArrowheads="1"/>
          </p:cNvSpPr>
          <p:nvPr/>
        </p:nvSpPr>
        <p:spPr bwMode="auto">
          <a:xfrm>
            <a:off x="1811338" y="2057400"/>
            <a:ext cx="2036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CC"/>
                </a:solidFill>
                <a:latin typeface="Times New Roman" panose="02020603050405020304" pitchFamily="18" charset="0"/>
                <a:cs typeface="Times New Roman" panose="02020603050405020304" pitchFamily="18" charset="0"/>
              </a:rPr>
              <a:t>43 x 11 = </a:t>
            </a:r>
          </a:p>
        </p:txBody>
      </p:sp>
      <p:sp>
        <p:nvSpPr>
          <p:cNvPr id="6" name="Rectangle 5">
            <a:extLst>
              <a:ext uri="{FF2B5EF4-FFF2-40B4-BE49-F238E27FC236}">
                <a16:creationId xmlns:a16="http://schemas.microsoft.com/office/drawing/2014/main" id="{D342D8C7-F649-4916-B6F6-1BE235925023}"/>
              </a:ext>
            </a:extLst>
          </p:cNvPr>
          <p:cNvSpPr>
            <a:spLocks noChangeArrowheads="1"/>
          </p:cNvSpPr>
          <p:nvPr/>
        </p:nvSpPr>
        <p:spPr bwMode="auto">
          <a:xfrm>
            <a:off x="609600" y="1066800"/>
            <a:ext cx="504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Times New Roman" panose="02020603050405020304" pitchFamily="18" charset="0"/>
                <a:cs typeface="Times New Roman" panose="02020603050405020304" pitchFamily="18" charset="0"/>
              </a:rPr>
              <a:t>1. Tính nhẩm:</a:t>
            </a:r>
          </a:p>
        </p:txBody>
      </p:sp>
      <p:sp>
        <p:nvSpPr>
          <p:cNvPr id="7" name="Rectangle 6">
            <a:extLst>
              <a:ext uri="{FF2B5EF4-FFF2-40B4-BE49-F238E27FC236}">
                <a16:creationId xmlns:a16="http://schemas.microsoft.com/office/drawing/2014/main" id="{3BAA8CB5-06A6-4872-838E-ABB88C2D7B46}"/>
              </a:ext>
            </a:extLst>
          </p:cNvPr>
          <p:cNvSpPr>
            <a:spLocks noChangeArrowheads="1"/>
          </p:cNvSpPr>
          <p:nvPr/>
        </p:nvSpPr>
        <p:spPr bwMode="auto">
          <a:xfrm>
            <a:off x="1822450" y="3276600"/>
            <a:ext cx="2270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CC"/>
                </a:solidFill>
                <a:latin typeface="Times New Roman" panose="02020603050405020304" pitchFamily="18" charset="0"/>
                <a:cs typeface="Times New Roman" panose="02020603050405020304" pitchFamily="18" charset="0"/>
              </a:rPr>
              <a:t>86 x 11 =   </a:t>
            </a:r>
          </a:p>
        </p:txBody>
      </p:sp>
      <p:sp>
        <p:nvSpPr>
          <p:cNvPr id="9" name="Rectangle 8">
            <a:extLst>
              <a:ext uri="{FF2B5EF4-FFF2-40B4-BE49-F238E27FC236}">
                <a16:creationId xmlns:a16="http://schemas.microsoft.com/office/drawing/2014/main" id="{7D4CAD25-0697-4273-A8E6-BDA3B9A97440}"/>
              </a:ext>
            </a:extLst>
          </p:cNvPr>
          <p:cNvSpPr>
            <a:spLocks noChangeArrowheads="1"/>
          </p:cNvSpPr>
          <p:nvPr/>
        </p:nvSpPr>
        <p:spPr bwMode="auto">
          <a:xfrm>
            <a:off x="4008438" y="1531938"/>
            <a:ext cx="1106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600" b="1">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473  </a:t>
            </a:r>
          </a:p>
        </p:txBody>
      </p:sp>
      <p:sp>
        <p:nvSpPr>
          <p:cNvPr id="10" name="Rectangle 9">
            <a:extLst>
              <a:ext uri="{FF2B5EF4-FFF2-40B4-BE49-F238E27FC236}">
                <a16:creationId xmlns:a16="http://schemas.microsoft.com/office/drawing/2014/main" id="{EE738493-1224-4233-A1B8-E751B484DF0D}"/>
              </a:ext>
            </a:extLst>
          </p:cNvPr>
          <p:cNvSpPr>
            <a:spLocks noChangeArrowheads="1"/>
          </p:cNvSpPr>
          <p:nvPr/>
        </p:nvSpPr>
        <p:spPr bwMode="auto">
          <a:xfrm>
            <a:off x="4106863" y="3214688"/>
            <a:ext cx="1338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946   </a:t>
            </a:r>
          </a:p>
        </p:txBody>
      </p:sp>
      <p:sp>
        <p:nvSpPr>
          <p:cNvPr id="8" name="Rectangle 7">
            <a:extLst>
              <a:ext uri="{FF2B5EF4-FFF2-40B4-BE49-F238E27FC236}">
                <a16:creationId xmlns:a16="http://schemas.microsoft.com/office/drawing/2014/main" id="{630F9120-40E4-41BE-B488-D16CCB3E00C4}"/>
              </a:ext>
            </a:extLst>
          </p:cNvPr>
          <p:cNvSpPr>
            <a:spLocks noChangeArrowheads="1"/>
          </p:cNvSpPr>
          <p:nvPr/>
        </p:nvSpPr>
        <p:spPr bwMode="auto">
          <a:xfrm>
            <a:off x="1793875" y="4405313"/>
            <a:ext cx="2270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CC"/>
                </a:solidFill>
                <a:latin typeface="Times New Roman" panose="02020603050405020304" pitchFamily="18" charset="0"/>
                <a:cs typeface="Times New Roman" panose="02020603050405020304" pitchFamily="18" charset="0"/>
              </a:rPr>
              <a:t>73 x 11 =   </a:t>
            </a:r>
          </a:p>
        </p:txBody>
      </p:sp>
      <p:sp>
        <p:nvSpPr>
          <p:cNvPr id="11" name="Rectangle 10">
            <a:extLst>
              <a:ext uri="{FF2B5EF4-FFF2-40B4-BE49-F238E27FC236}">
                <a16:creationId xmlns:a16="http://schemas.microsoft.com/office/drawing/2014/main" id="{3AA39CAF-39B6-4066-9186-1AD155282764}"/>
              </a:ext>
            </a:extLst>
          </p:cNvPr>
          <p:cNvSpPr>
            <a:spLocks noChangeArrowheads="1"/>
          </p:cNvSpPr>
          <p:nvPr/>
        </p:nvSpPr>
        <p:spPr bwMode="auto">
          <a:xfrm>
            <a:off x="4141788" y="4343400"/>
            <a:ext cx="1338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803   </a:t>
            </a:r>
          </a:p>
        </p:txBody>
      </p:sp>
      <p:sp>
        <p:nvSpPr>
          <p:cNvPr id="12" name="TextBox 1">
            <a:extLst>
              <a:ext uri="{FF2B5EF4-FFF2-40B4-BE49-F238E27FC236}">
                <a16:creationId xmlns:a16="http://schemas.microsoft.com/office/drawing/2014/main" id="{03ED6728-3088-4A8C-9F65-91B64F5B2177}"/>
              </a:ext>
            </a:extLst>
          </p:cNvPr>
          <p:cNvSpPr txBox="1">
            <a:spLocks noChangeArrowheads="1"/>
          </p:cNvSpPr>
          <p:nvPr/>
        </p:nvSpPr>
        <p:spPr bwMode="auto">
          <a:xfrm>
            <a:off x="358775" y="333375"/>
            <a:ext cx="5583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Hoạt động 2: Luyện tập thực hành.</a:t>
            </a:r>
            <a:endParaRPr lang="vi-VN" altLang="en-US" sz="2800" b="1">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DAEE38A2-0300-493F-AE8A-37C21FE82C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3145"/>
    </mc:Choice>
    <mc:Fallback>
      <p:transition spd="slow" advTm="9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9" grpId="0"/>
      <p:bldP spid="10"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394C3A-F272-4A11-863E-7498BACBE075}"/>
              </a:ext>
            </a:extLst>
          </p:cNvPr>
          <p:cNvSpPr>
            <a:spLocks noChangeArrowheads="1"/>
          </p:cNvSpPr>
          <p:nvPr/>
        </p:nvSpPr>
        <p:spPr bwMode="auto">
          <a:xfrm>
            <a:off x="228600" y="3048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2. Khối lớp Ba xếp thành 16 hàng, mỗi hàng có 11 học sinh. Khối lớp Bốn xếp thành 14 hàng, mỗi hàng cũng có 11 học sinh. Hỏi cả hai khối lớp có tất cả bao nhiêu học sinh xếp hàng ?</a:t>
            </a:r>
          </a:p>
        </p:txBody>
      </p:sp>
      <p:sp>
        <p:nvSpPr>
          <p:cNvPr id="5" name="Rectangle 4">
            <a:extLst>
              <a:ext uri="{FF2B5EF4-FFF2-40B4-BE49-F238E27FC236}">
                <a16:creationId xmlns:a16="http://schemas.microsoft.com/office/drawing/2014/main" id="{B274447C-39D3-4044-AB8F-211B8050B7C8}"/>
              </a:ext>
            </a:extLst>
          </p:cNvPr>
          <p:cNvSpPr>
            <a:spLocks noChangeArrowheads="1"/>
          </p:cNvSpPr>
          <p:nvPr/>
        </p:nvSpPr>
        <p:spPr bwMode="auto">
          <a:xfrm>
            <a:off x="3924300" y="156845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Giải</a:t>
            </a:r>
            <a:endParaRPr lang="en-US" altLang="en-US" b="1">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07479DF-3C71-471E-9492-FECF6F9D253E}"/>
              </a:ext>
            </a:extLst>
          </p:cNvPr>
          <p:cNvSpPr>
            <a:spLocks noChangeArrowheads="1"/>
          </p:cNvSpPr>
          <p:nvPr/>
        </p:nvSpPr>
        <p:spPr bwMode="auto">
          <a:xfrm>
            <a:off x="-76200" y="25908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Số học sinh khối lớp Ba có là:</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11 x 16 = 176 (học sinh)</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Số học sinh lớp Bốn có là:</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11x 14 = 154 (học sinh)</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Số học sinh cả hai khối lớp có là:</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176 + 154 = 330 (học sinh)</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Đáp số: 330 học sinh</a:t>
            </a:r>
          </a:p>
        </p:txBody>
      </p:sp>
      <p:cxnSp>
        <p:nvCxnSpPr>
          <p:cNvPr id="8" name="Straight Connector 7">
            <a:extLst>
              <a:ext uri="{FF2B5EF4-FFF2-40B4-BE49-F238E27FC236}">
                <a16:creationId xmlns:a16="http://schemas.microsoft.com/office/drawing/2014/main" id="{01E68D42-4336-432D-A890-6FE928233F40}"/>
              </a:ext>
            </a:extLst>
          </p:cNvPr>
          <p:cNvCxnSpPr/>
          <p:nvPr/>
        </p:nvCxnSpPr>
        <p:spPr bwMode="auto">
          <a:xfrm>
            <a:off x="4419600" y="2373313"/>
            <a:ext cx="0" cy="304800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0" name="Rectangle 9">
            <a:extLst>
              <a:ext uri="{FF2B5EF4-FFF2-40B4-BE49-F238E27FC236}">
                <a16:creationId xmlns:a16="http://schemas.microsoft.com/office/drawing/2014/main" id="{AAA07957-72B5-4AA3-973C-8727D1E400A9}"/>
              </a:ext>
            </a:extLst>
          </p:cNvPr>
          <p:cNvSpPr>
            <a:spLocks noChangeArrowheads="1"/>
          </p:cNvSpPr>
          <p:nvPr/>
        </p:nvSpPr>
        <p:spPr bwMode="auto">
          <a:xfrm>
            <a:off x="4495800" y="292735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Cả hai khối xếp được số hàng là:</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16 + 14 = 30 (hàng)</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Số học sinh cả hai khối lớp có là:</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11 x 30 = 330 (học sinh)</a:t>
            </a:r>
          </a:p>
          <a:p>
            <a:pPr algn="ct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Đáp số: 330 học sinh</a:t>
            </a:r>
          </a:p>
        </p:txBody>
      </p:sp>
      <p:cxnSp>
        <p:nvCxnSpPr>
          <p:cNvPr id="3" name="Straight Connector 2">
            <a:extLst>
              <a:ext uri="{FF2B5EF4-FFF2-40B4-BE49-F238E27FC236}">
                <a16:creationId xmlns:a16="http://schemas.microsoft.com/office/drawing/2014/main" id="{90571756-1990-4854-BA92-AB9E55C4F0F7}"/>
              </a:ext>
            </a:extLst>
          </p:cNvPr>
          <p:cNvCxnSpPr/>
          <p:nvPr/>
        </p:nvCxnSpPr>
        <p:spPr bwMode="auto">
          <a:xfrm>
            <a:off x="3698697" y="685800"/>
            <a:ext cx="990600"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66FD78F3-5288-4D83-8C89-3F385CE2304A}"/>
              </a:ext>
            </a:extLst>
          </p:cNvPr>
          <p:cNvCxnSpPr>
            <a:cxnSpLocks/>
          </p:cNvCxnSpPr>
          <p:nvPr/>
        </p:nvCxnSpPr>
        <p:spPr bwMode="auto">
          <a:xfrm>
            <a:off x="4914900" y="685800"/>
            <a:ext cx="1943100"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026E68C4-0AC2-463D-9127-F6855DE34E22}"/>
              </a:ext>
            </a:extLst>
          </p:cNvPr>
          <p:cNvCxnSpPr/>
          <p:nvPr/>
        </p:nvCxnSpPr>
        <p:spPr bwMode="auto">
          <a:xfrm>
            <a:off x="2819400" y="1066800"/>
            <a:ext cx="990600"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EA36144D-BDAB-490B-9DB9-B7F509D29F7A}"/>
              </a:ext>
            </a:extLst>
          </p:cNvPr>
          <p:cNvCxnSpPr>
            <a:cxnSpLocks/>
          </p:cNvCxnSpPr>
          <p:nvPr/>
        </p:nvCxnSpPr>
        <p:spPr bwMode="auto">
          <a:xfrm flipV="1">
            <a:off x="3943350" y="1066800"/>
            <a:ext cx="2686050" cy="4281"/>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BB0FE91D-707B-45FC-B00C-CDE0BDDF7D3B}"/>
              </a:ext>
            </a:extLst>
          </p:cNvPr>
          <p:cNvCxnSpPr>
            <a:cxnSpLocks/>
          </p:cNvCxnSpPr>
          <p:nvPr/>
        </p:nvCxnSpPr>
        <p:spPr bwMode="auto">
          <a:xfrm>
            <a:off x="8458200" y="1052245"/>
            <a:ext cx="457200"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1DC0BE2-871E-473D-BB03-A786BBE00A15}"/>
              </a:ext>
            </a:extLst>
          </p:cNvPr>
          <p:cNvCxnSpPr>
            <a:cxnSpLocks/>
          </p:cNvCxnSpPr>
          <p:nvPr/>
        </p:nvCxnSpPr>
        <p:spPr bwMode="auto">
          <a:xfrm>
            <a:off x="304800" y="1447800"/>
            <a:ext cx="4038600"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30" name="Audio 29">
            <a:hlinkClick r:id="" action="ppaction://media"/>
            <a:extLst>
              <a:ext uri="{FF2B5EF4-FFF2-40B4-BE49-F238E27FC236}">
                <a16:creationId xmlns:a16="http://schemas.microsoft.com/office/drawing/2014/main" id="{8FC5742A-3FCE-4181-A76C-6B67A340AF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5684"/>
    </mc:Choice>
    <mc:Fallback>
      <p:transition spd="slow" advTm="16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30"/>
                </p:tgtEl>
              </p:cMediaNode>
            </p:audio>
          </p:childTnLst>
        </p:cTn>
      </p:par>
    </p:tnLst>
    <p:bldLst>
      <p:bldP spid="4" grpId="0"/>
      <p:bldP spid="5"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67D0C-CD94-4042-BE6F-39A1267ECE7C}"/>
              </a:ext>
            </a:extLst>
          </p:cNvPr>
          <p:cNvSpPr>
            <a:spLocks noChangeArrowheads="1"/>
          </p:cNvSpPr>
          <p:nvPr/>
        </p:nvSpPr>
        <p:spPr bwMode="auto">
          <a:xfrm>
            <a:off x="304800" y="1524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3. Tìm x: </a:t>
            </a:r>
          </a:p>
        </p:txBody>
      </p:sp>
      <p:sp>
        <p:nvSpPr>
          <p:cNvPr id="5" name="Rectangle 4">
            <a:extLst>
              <a:ext uri="{FF2B5EF4-FFF2-40B4-BE49-F238E27FC236}">
                <a16:creationId xmlns:a16="http://schemas.microsoft.com/office/drawing/2014/main" id="{33B12E8C-8D19-47B7-8264-25EC646DAEF1}"/>
              </a:ext>
            </a:extLst>
          </p:cNvPr>
          <p:cNvSpPr>
            <a:spLocks noChangeArrowheads="1"/>
          </p:cNvSpPr>
          <p:nvPr/>
        </p:nvSpPr>
        <p:spPr bwMode="auto">
          <a:xfrm>
            <a:off x="304800" y="762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 x : 11 = 35</a:t>
            </a:r>
          </a:p>
        </p:txBody>
      </p:sp>
      <p:sp>
        <p:nvSpPr>
          <p:cNvPr id="6" name="Rectangle 5">
            <a:extLst>
              <a:ext uri="{FF2B5EF4-FFF2-40B4-BE49-F238E27FC236}">
                <a16:creationId xmlns:a16="http://schemas.microsoft.com/office/drawing/2014/main" id="{59A11DBB-A4E3-4C7E-862D-68A7EAAB1E1D}"/>
              </a:ext>
            </a:extLst>
          </p:cNvPr>
          <p:cNvSpPr>
            <a:spLocks noChangeArrowheads="1"/>
          </p:cNvSpPr>
          <p:nvPr/>
        </p:nvSpPr>
        <p:spPr bwMode="auto">
          <a:xfrm>
            <a:off x="4648200" y="762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 x : 11 = 87</a:t>
            </a:r>
          </a:p>
        </p:txBody>
      </p:sp>
      <p:sp>
        <p:nvSpPr>
          <p:cNvPr id="7" name="Rectangle 6">
            <a:extLst>
              <a:ext uri="{FF2B5EF4-FFF2-40B4-BE49-F238E27FC236}">
                <a16:creationId xmlns:a16="http://schemas.microsoft.com/office/drawing/2014/main" id="{89C502B8-5671-4C77-9311-CA598AB5B925}"/>
              </a:ext>
            </a:extLst>
          </p:cNvPr>
          <p:cNvSpPr>
            <a:spLocks noChangeArrowheads="1"/>
          </p:cNvSpPr>
          <p:nvPr/>
        </p:nvSpPr>
        <p:spPr bwMode="auto">
          <a:xfrm>
            <a:off x="762000" y="1219200"/>
            <a:ext cx="396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x 	 = 35 x 11</a:t>
            </a:r>
          </a:p>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x 	 = 385</a:t>
            </a:r>
          </a:p>
        </p:txBody>
      </p:sp>
      <p:sp>
        <p:nvSpPr>
          <p:cNvPr id="8" name="Rectangle 7">
            <a:extLst>
              <a:ext uri="{FF2B5EF4-FFF2-40B4-BE49-F238E27FC236}">
                <a16:creationId xmlns:a16="http://schemas.microsoft.com/office/drawing/2014/main" id="{7471DEE1-BD72-4787-8935-B9132334C87C}"/>
              </a:ext>
            </a:extLst>
          </p:cNvPr>
          <p:cNvSpPr>
            <a:spLocks noChangeArrowheads="1"/>
          </p:cNvSpPr>
          <p:nvPr/>
        </p:nvSpPr>
        <p:spPr bwMode="auto">
          <a:xfrm>
            <a:off x="5105400" y="1219200"/>
            <a:ext cx="40084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x 	 = 87 x 11</a:t>
            </a:r>
          </a:p>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x 	 = 957</a:t>
            </a:r>
          </a:p>
        </p:txBody>
      </p:sp>
      <p:sp>
        <p:nvSpPr>
          <p:cNvPr id="9" name="Rectangle 8">
            <a:extLst>
              <a:ext uri="{FF2B5EF4-FFF2-40B4-BE49-F238E27FC236}">
                <a16:creationId xmlns:a16="http://schemas.microsoft.com/office/drawing/2014/main" id="{D6FD6988-EAB4-4A53-94EF-BF0C43A3959D}"/>
              </a:ext>
            </a:extLst>
          </p:cNvPr>
          <p:cNvSpPr>
            <a:spLocks noChangeArrowheads="1"/>
          </p:cNvSpPr>
          <p:nvPr/>
        </p:nvSpPr>
        <p:spPr bwMode="auto">
          <a:xfrm>
            <a:off x="304800" y="2439988"/>
            <a:ext cx="533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4. Đúng ghi Đ, sai ghi S: </a:t>
            </a:r>
          </a:p>
        </p:txBody>
      </p:sp>
      <p:sp>
        <p:nvSpPr>
          <p:cNvPr id="10" name="Rectangle 9">
            <a:extLst>
              <a:ext uri="{FF2B5EF4-FFF2-40B4-BE49-F238E27FC236}">
                <a16:creationId xmlns:a16="http://schemas.microsoft.com/office/drawing/2014/main" id="{C87997AB-93D2-4273-849C-84F45FDF426C}"/>
              </a:ext>
            </a:extLst>
          </p:cNvPr>
          <p:cNvSpPr>
            <a:spLocks noChangeArrowheads="1"/>
          </p:cNvSpPr>
          <p:nvPr/>
        </p:nvSpPr>
        <p:spPr bwMode="auto">
          <a:xfrm>
            <a:off x="304800" y="32004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CC"/>
                </a:solidFill>
                <a:latin typeface="Times New Roman" panose="02020603050405020304" pitchFamily="18" charset="0"/>
                <a:cs typeface="Times New Roman" panose="02020603050405020304" pitchFamily="18" charset="0"/>
              </a:rPr>
              <a:t>a) Muốn nhân nhẩm một số có hai chữ số với 11 ta lấy chữ số hàng chục cộng với chữ số hàng đơn vị rồi viết tổng vào giữa hai chữ số của số đã cho</a:t>
            </a:r>
          </a:p>
        </p:txBody>
      </p:sp>
      <p:sp>
        <p:nvSpPr>
          <p:cNvPr id="11" name="Rectangle 10">
            <a:extLst>
              <a:ext uri="{FF2B5EF4-FFF2-40B4-BE49-F238E27FC236}">
                <a16:creationId xmlns:a16="http://schemas.microsoft.com/office/drawing/2014/main" id="{BBEA59C9-DC54-4CF3-915A-91032E2BFA5E}"/>
              </a:ext>
            </a:extLst>
          </p:cNvPr>
          <p:cNvSpPr>
            <a:spLocks noChangeArrowheads="1"/>
          </p:cNvSpPr>
          <p:nvPr/>
        </p:nvSpPr>
        <p:spPr bwMode="auto">
          <a:xfrm>
            <a:off x="304800" y="4125913"/>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CC"/>
                </a:solidFill>
                <a:latin typeface="Times New Roman" panose="02020603050405020304" pitchFamily="18" charset="0"/>
                <a:cs typeface="Times New Roman" panose="02020603050405020304" pitchFamily="18" charset="0"/>
              </a:rPr>
              <a:t>b) Muốn nhân nhẩm một số có hai chữ số với 11 ta lấy chữ số hàng chục cộng với chữ số hàng đơn vị, nếu tổng tìm được bé hơn 10 thì ta viết tổng vào giữa hai chữ số của số đã cho</a:t>
            </a:r>
          </a:p>
        </p:txBody>
      </p:sp>
      <p:sp>
        <p:nvSpPr>
          <p:cNvPr id="12" name="Rectangle 11">
            <a:extLst>
              <a:ext uri="{FF2B5EF4-FFF2-40B4-BE49-F238E27FC236}">
                <a16:creationId xmlns:a16="http://schemas.microsoft.com/office/drawing/2014/main" id="{D7FDAD1D-F941-419C-90B1-07D8F5FE8E96}"/>
              </a:ext>
            </a:extLst>
          </p:cNvPr>
          <p:cNvSpPr>
            <a:spLocks noChangeArrowheads="1"/>
          </p:cNvSpPr>
          <p:nvPr/>
        </p:nvSpPr>
        <p:spPr bwMode="auto">
          <a:xfrm>
            <a:off x="304800" y="5357813"/>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CC"/>
                </a:solidFill>
                <a:latin typeface="Times New Roman" panose="02020603050405020304" pitchFamily="18" charset="0"/>
                <a:cs typeface="Times New Roman" panose="02020603050405020304" pitchFamily="18" charset="0"/>
              </a:rPr>
              <a:t>c) Muốn nhân nhẩm một số có hai chữ số với 11 ta lấy chữ số hàng chục cộng với chữ số hàng đơn vị, nếu tổng tìm được lớn hơn hoặc bằng 10 thì ta viết tổng vào giữa hai chữ số của số đã cho.</a:t>
            </a:r>
          </a:p>
        </p:txBody>
      </p:sp>
      <p:sp>
        <p:nvSpPr>
          <p:cNvPr id="13" name="Oval 12">
            <a:extLst>
              <a:ext uri="{FF2B5EF4-FFF2-40B4-BE49-F238E27FC236}">
                <a16:creationId xmlns:a16="http://schemas.microsoft.com/office/drawing/2014/main" id="{0CA60B29-75DF-490D-9688-497BC12A9067}"/>
              </a:ext>
            </a:extLst>
          </p:cNvPr>
          <p:cNvSpPr>
            <a:spLocks noChangeArrowheads="1"/>
          </p:cNvSpPr>
          <p:nvPr/>
        </p:nvSpPr>
        <p:spPr bwMode="auto">
          <a:xfrm>
            <a:off x="8001000" y="3581400"/>
            <a:ext cx="381000" cy="381000"/>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solidFill>
                <a:srgbClr val="FF0000"/>
              </a:solidFill>
            </a:endParaRPr>
          </a:p>
        </p:txBody>
      </p:sp>
      <p:sp>
        <p:nvSpPr>
          <p:cNvPr id="14" name="Oval 13">
            <a:extLst>
              <a:ext uri="{FF2B5EF4-FFF2-40B4-BE49-F238E27FC236}">
                <a16:creationId xmlns:a16="http://schemas.microsoft.com/office/drawing/2014/main" id="{1B8811F2-2AF2-40C5-9E5F-8E6FBD15E63F}"/>
              </a:ext>
            </a:extLst>
          </p:cNvPr>
          <p:cNvSpPr>
            <a:spLocks noChangeArrowheads="1"/>
          </p:cNvSpPr>
          <p:nvPr/>
        </p:nvSpPr>
        <p:spPr bwMode="auto">
          <a:xfrm>
            <a:off x="3200400" y="4811713"/>
            <a:ext cx="381000" cy="381000"/>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solidFill>
                <a:srgbClr val="FF0000"/>
              </a:solidFill>
            </a:endParaRPr>
          </a:p>
        </p:txBody>
      </p:sp>
      <p:sp>
        <p:nvSpPr>
          <p:cNvPr id="15" name="Oval 14">
            <a:extLst>
              <a:ext uri="{FF2B5EF4-FFF2-40B4-BE49-F238E27FC236}">
                <a16:creationId xmlns:a16="http://schemas.microsoft.com/office/drawing/2014/main" id="{579D7FB7-D1CC-4EC8-9B4B-F15559F409D6}"/>
              </a:ext>
            </a:extLst>
          </p:cNvPr>
          <p:cNvSpPr>
            <a:spLocks noChangeArrowheads="1"/>
          </p:cNvSpPr>
          <p:nvPr/>
        </p:nvSpPr>
        <p:spPr bwMode="auto">
          <a:xfrm>
            <a:off x="4724400" y="6127750"/>
            <a:ext cx="381000" cy="381000"/>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solidFill>
                <a:srgbClr val="FF0000"/>
              </a:solidFill>
            </a:endParaRPr>
          </a:p>
        </p:txBody>
      </p:sp>
      <p:sp>
        <p:nvSpPr>
          <p:cNvPr id="16" name="Rectangle 15">
            <a:extLst>
              <a:ext uri="{FF2B5EF4-FFF2-40B4-BE49-F238E27FC236}">
                <a16:creationId xmlns:a16="http://schemas.microsoft.com/office/drawing/2014/main" id="{F08E1C61-7A89-4CAC-9553-9623920112A9}"/>
              </a:ext>
            </a:extLst>
          </p:cNvPr>
          <p:cNvSpPr>
            <a:spLocks noChangeArrowheads="1"/>
          </p:cNvSpPr>
          <p:nvPr/>
        </p:nvSpPr>
        <p:spPr bwMode="auto">
          <a:xfrm>
            <a:off x="8026400" y="352901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S</a:t>
            </a:r>
            <a:endParaRPr lang="en-US" altLang="en-US" sz="2400">
              <a:solidFill>
                <a:srgbClr val="FF0000"/>
              </a:solidFill>
            </a:endParaRPr>
          </a:p>
        </p:txBody>
      </p:sp>
      <p:sp>
        <p:nvSpPr>
          <p:cNvPr id="17" name="Rectangle 16">
            <a:extLst>
              <a:ext uri="{FF2B5EF4-FFF2-40B4-BE49-F238E27FC236}">
                <a16:creationId xmlns:a16="http://schemas.microsoft.com/office/drawing/2014/main" id="{20FB06EA-D3E3-4825-9FF1-E97E4A955026}"/>
              </a:ext>
            </a:extLst>
          </p:cNvPr>
          <p:cNvSpPr>
            <a:spLocks noChangeArrowheads="1"/>
          </p:cNvSpPr>
          <p:nvPr/>
        </p:nvSpPr>
        <p:spPr bwMode="auto">
          <a:xfrm>
            <a:off x="3225800" y="4772025"/>
            <a:ext cx="40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Đ</a:t>
            </a:r>
            <a:endParaRPr lang="en-US" altLang="en-US" sz="2400">
              <a:solidFill>
                <a:srgbClr val="FF0000"/>
              </a:solidFill>
            </a:endParaRPr>
          </a:p>
        </p:txBody>
      </p:sp>
      <p:sp>
        <p:nvSpPr>
          <p:cNvPr id="18" name="Rectangle 17">
            <a:extLst>
              <a:ext uri="{FF2B5EF4-FFF2-40B4-BE49-F238E27FC236}">
                <a16:creationId xmlns:a16="http://schemas.microsoft.com/office/drawing/2014/main" id="{36BE24CA-EC4D-4C68-A366-D71212750421}"/>
              </a:ext>
            </a:extLst>
          </p:cNvPr>
          <p:cNvSpPr>
            <a:spLocks noChangeArrowheads="1"/>
          </p:cNvSpPr>
          <p:nvPr/>
        </p:nvSpPr>
        <p:spPr bwMode="auto">
          <a:xfrm>
            <a:off x="4749800" y="60880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S</a:t>
            </a:r>
            <a:endParaRPr lang="en-US" altLang="en-US" sz="2400">
              <a:solidFill>
                <a:srgbClr val="FF0000"/>
              </a:solidFill>
            </a:endParaRPr>
          </a:p>
        </p:txBody>
      </p:sp>
      <p:pic>
        <p:nvPicPr>
          <p:cNvPr id="3" name="Audio 2">
            <a:hlinkClick r:id="" action="ppaction://media"/>
            <a:extLst>
              <a:ext uri="{FF2B5EF4-FFF2-40B4-BE49-F238E27FC236}">
                <a16:creationId xmlns:a16="http://schemas.microsoft.com/office/drawing/2014/main" id="{95BD3695-4FAA-4911-B181-1D5AB822C7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29330"/>
    </mc:Choice>
    <mc:Fallback>
      <p:transition spd="slow" advTm="22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randombar(horizontal)">
                                      <p:cBhvr>
                                        <p:cTn id="66" dur="500"/>
                                        <p:tgtEl>
                                          <p:spTgt spid="1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randombar(horizontal)">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7" grpId="0"/>
      <p:bldP spid="8" grpId="0"/>
      <p:bldP spid="9" grpId="0"/>
      <p:bldP spid="10" grpId="0"/>
      <p:bldP spid="11" grpId="0"/>
      <p:bldP spid="12" grpId="0"/>
      <p:bldP spid="13" grpId="0" animBg="1"/>
      <p:bldP spid="14" grpId="0" animBg="1"/>
      <p:bldP spid="15" grpId="0" animBg="1"/>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pic>
        <p:nvPicPr>
          <p:cNvPr id="11266" name="Picture 2" descr="deca04cb798b">
            <a:extLst>
              <a:ext uri="{FF2B5EF4-FFF2-40B4-BE49-F238E27FC236}">
                <a16:creationId xmlns:a16="http://schemas.microsoft.com/office/drawing/2014/main" id="{7E5DC08D-A155-4F07-8A97-9D995BAA7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090B0E62-1A93-4CAD-9286-247006DD77D8}"/>
              </a:ext>
            </a:extLst>
          </p:cNvPr>
          <p:cNvSpPr>
            <a:spLocks noChangeArrowheads="1"/>
          </p:cNvSpPr>
          <p:nvPr/>
        </p:nvSpPr>
        <p:spPr bwMode="auto">
          <a:xfrm>
            <a:off x="1371600" y="5334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5400" b="1">
                <a:solidFill>
                  <a:srgbClr val="FF0000"/>
                </a:solidFill>
              </a:rPr>
              <a:t>Dặn dò:</a:t>
            </a:r>
          </a:p>
        </p:txBody>
      </p:sp>
      <p:sp>
        <p:nvSpPr>
          <p:cNvPr id="11268" name="TextBox 1">
            <a:extLst>
              <a:ext uri="{FF2B5EF4-FFF2-40B4-BE49-F238E27FC236}">
                <a16:creationId xmlns:a16="http://schemas.microsoft.com/office/drawing/2014/main" id="{C3C9C6FF-DBA8-4AEB-80B2-D78813C72E35}"/>
              </a:ext>
            </a:extLst>
          </p:cNvPr>
          <p:cNvSpPr txBox="1">
            <a:spLocks noChangeArrowheads="1"/>
          </p:cNvSpPr>
          <p:nvPr/>
        </p:nvSpPr>
        <p:spPr bwMode="auto">
          <a:xfrm>
            <a:off x="1828800" y="1457325"/>
            <a:ext cx="6853238"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Char char="-"/>
            </a:pPr>
            <a:r>
              <a:rPr lang="en-US" altLang="en-US" sz="2400" b="1">
                <a:latin typeface="Times New Roman" panose="02020603050405020304" pitchFamily="18" charset="0"/>
                <a:cs typeface="Times New Roman" panose="02020603050405020304" pitchFamily="18" charset="0"/>
              </a:rPr>
              <a:t>Xem lại cách nhân nhẩm số có hai chữ số với 11.</a:t>
            </a:r>
          </a:p>
          <a:p>
            <a:pPr eaLnBrk="1" hangingPunct="1">
              <a:lnSpc>
                <a:spcPct val="150000"/>
              </a:lnSpc>
              <a:spcBef>
                <a:spcPct val="0"/>
              </a:spcBef>
              <a:buFontTx/>
              <a:buChar char="-"/>
            </a:pPr>
            <a:r>
              <a:rPr lang="en-US" altLang="en-US" sz="2400" b="1">
                <a:latin typeface="Times New Roman" panose="02020603050405020304" pitchFamily="18" charset="0"/>
                <a:cs typeface="Times New Roman" panose="02020603050405020304" pitchFamily="18" charset="0"/>
              </a:rPr>
              <a:t>Hoàn tất VBT Toán trang 71.</a:t>
            </a:r>
          </a:p>
          <a:p>
            <a:pPr eaLnBrk="1" hangingPunct="1">
              <a:lnSpc>
                <a:spcPct val="150000"/>
              </a:lnSpc>
              <a:spcBef>
                <a:spcPct val="0"/>
              </a:spcBef>
              <a:buFontTx/>
              <a:buChar char="-"/>
            </a:pPr>
            <a:r>
              <a:rPr lang="en-US" altLang="en-US" sz="2400" b="1">
                <a:latin typeface="Times New Roman" panose="02020603050405020304" pitchFamily="18" charset="0"/>
                <a:cs typeface="Times New Roman" panose="02020603050405020304" pitchFamily="18" charset="0"/>
              </a:rPr>
              <a:t>Chuẩn bị bài “Nhân với số có ba chữ số”.</a:t>
            </a:r>
            <a:endParaRPr lang="vi-VN" altLang="en-US" sz="2400" b="1">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02FB6C3-5530-4309-8C07-77EF2F1B4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83"/>
    </mc:Choice>
    <mc:Fallback>
      <p:transition spd="slow" advTm="1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3.6|3.8|79"/>
</p:tagLst>
</file>

<file path=ppt/tags/tag2.xml><?xml version="1.0" encoding="utf-8"?>
<p:tagLst xmlns:a="http://schemas.openxmlformats.org/drawingml/2006/main" xmlns:r="http://schemas.openxmlformats.org/officeDocument/2006/relationships" xmlns:p="http://schemas.openxmlformats.org/presentationml/2006/main">
  <p:tag name="TIMING" val="|0.9|7.7|6.9|16.7"/>
</p:tagLst>
</file>

<file path=ppt/tags/tag3.xml><?xml version="1.0" encoding="utf-8"?>
<p:tagLst xmlns:a="http://schemas.openxmlformats.org/drawingml/2006/main" xmlns:r="http://schemas.openxmlformats.org/officeDocument/2006/relationships" xmlns:p="http://schemas.openxmlformats.org/presentationml/2006/main">
  <p:tag name="TIMING" val="|8.1|13.3|2.2|1.1|1.5|1.5|12.7|4.6|38.3|31.6|9.8|0.9|1.6|28.7|15.2"/>
</p:tagLst>
</file>

<file path=ppt/tags/tag4.xml><?xml version="1.0" encoding="utf-8"?>
<p:tagLst xmlns:a="http://schemas.openxmlformats.org/drawingml/2006/main" xmlns:r="http://schemas.openxmlformats.org/officeDocument/2006/relationships" xmlns:p="http://schemas.openxmlformats.org/presentationml/2006/main">
  <p:tag name="TIMING" val="|14.5|1.3|1.3|1.9|1.8|6.8|5.2|15.2|12|21.5|5.3"/>
</p:tagLst>
</file>

<file path=ppt/tags/tag5.xml><?xml version="1.0" encoding="utf-8"?>
<p:tagLst xmlns:a="http://schemas.openxmlformats.org/drawingml/2006/main" xmlns:r="http://schemas.openxmlformats.org/officeDocument/2006/relationships" xmlns:p="http://schemas.openxmlformats.org/presentationml/2006/main">
  <p:tag name="TIMING" val="|1.5|8.5|8.6|12.9|26.2|19.1"/>
</p:tagLst>
</file>

<file path=ppt/tags/tag6.xml><?xml version="1.0" encoding="utf-8"?>
<p:tagLst xmlns:a="http://schemas.openxmlformats.org/drawingml/2006/main" xmlns:r="http://schemas.openxmlformats.org/officeDocument/2006/relationships" xmlns:p="http://schemas.openxmlformats.org/presentationml/2006/main">
  <p:tag name="TIMING" val="|0.9|13.1|1.4|25|61.7"/>
</p:tagLst>
</file>

<file path=ppt/tags/tag7.xml><?xml version="1.0" encoding="utf-8"?>
<p:tagLst xmlns:a="http://schemas.openxmlformats.org/drawingml/2006/main" xmlns:r="http://schemas.openxmlformats.org/officeDocument/2006/relationships" xmlns:p="http://schemas.openxmlformats.org/presentationml/2006/main">
  <p:tag name="TIMING" val="|1.6|2.1|1.3|20|7.1|12.3|1.2|22.8|48.3|28.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712</Words>
  <Application>Microsoft Office PowerPoint</Application>
  <PresentationFormat>On-screen Show (4:3)</PresentationFormat>
  <Paragraphs>91</Paragraphs>
  <Slides>10</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NGUYỄN HÀ KHANH</cp:lastModifiedBy>
  <cp:revision>74</cp:revision>
  <cp:lastPrinted>2021-11-21T16:10:10Z</cp:lastPrinted>
  <dcterms:created xsi:type="dcterms:W3CDTF">2015-11-09T04:26:01Z</dcterms:created>
  <dcterms:modified xsi:type="dcterms:W3CDTF">2021-11-21T17:52:07Z</dcterms:modified>
</cp:coreProperties>
</file>